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940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086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62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19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71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470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029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707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474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0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685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D4C62-A2F5-4BBE-B83D-6C9E5B501EF5}" type="datetimeFigureOut">
              <a:rPr lang="ru-RU" smtClean="0"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31F08-2737-490D-BEB4-72E594E11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677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404" y="0"/>
            <a:ext cx="9123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18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404" y="0"/>
            <a:ext cx="9123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972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609" y="0"/>
            <a:ext cx="9164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76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404" y="0"/>
            <a:ext cx="9123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11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070" y="0"/>
            <a:ext cx="9179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294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568" y="0"/>
            <a:ext cx="9158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652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875" y="0"/>
            <a:ext cx="9120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228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300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945" y="0"/>
            <a:ext cx="9132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460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701" y="0"/>
            <a:ext cx="91025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86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790" y="0"/>
            <a:ext cx="9108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65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128" y="0"/>
            <a:ext cx="9381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019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0</Words>
  <Application>Microsoft Office PowerPoint</Application>
  <PresentationFormat>Широкоэкранный</PresentationFormat>
  <Paragraphs>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Северюхина Марина</dc:creator>
  <cp:lastModifiedBy>Северюхина Марина</cp:lastModifiedBy>
  <cp:revision>15</cp:revision>
  <dcterms:created xsi:type="dcterms:W3CDTF">2023-02-28T13:59:06Z</dcterms:created>
  <dcterms:modified xsi:type="dcterms:W3CDTF">2024-03-29T12:56:33Z</dcterms:modified>
</cp:coreProperties>
</file>