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608" r:id="rId2"/>
    <p:sldId id="704" r:id="rId3"/>
    <p:sldId id="705" r:id="rId4"/>
    <p:sldId id="703" r:id="rId5"/>
    <p:sldId id="709" r:id="rId6"/>
    <p:sldId id="636" r:id="rId7"/>
    <p:sldId id="706" r:id="rId8"/>
    <p:sldId id="713" r:id="rId9"/>
    <p:sldId id="720" r:id="rId10"/>
    <p:sldId id="711" r:id="rId11"/>
    <p:sldId id="712" r:id="rId12"/>
    <p:sldId id="721" r:id="rId13"/>
    <p:sldId id="722" r:id="rId14"/>
    <p:sldId id="708" r:id="rId15"/>
    <p:sldId id="707" r:id="rId16"/>
    <p:sldId id="718" r:id="rId17"/>
    <p:sldId id="723" r:id="rId18"/>
    <p:sldId id="710" r:id="rId19"/>
    <p:sldId id="719" r:id="rId20"/>
    <p:sldId id="715" r:id="rId21"/>
    <p:sldId id="716" r:id="rId22"/>
    <p:sldId id="717" r:id="rId23"/>
  </p:sldIdLst>
  <p:sldSz cx="10080625" cy="7559675"/>
  <p:notesSz cx="9874250" cy="6797675"/>
  <p:defaultTextStyle>
    <a:defPPr>
      <a:defRPr lang="en-GB"/>
    </a:defPPr>
    <a:lvl1pPr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1pPr>
    <a:lvl2pPr marL="4302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2pPr>
    <a:lvl3pPr marL="6461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3pPr>
    <a:lvl4pPr marL="862013" indent="-214313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4pPr>
    <a:lvl5pPr marL="1077913" indent="-215900" algn="l" defTabSz="449263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StarSymbol" pitchFamily="2" charset="0"/>
      <a:defRPr sz="32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E7EEFD"/>
    <a:srgbClr val="FDCC69"/>
    <a:srgbClr val="FF9966"/>
    <a:srgbClr val="FF9933"/>
    <a:srgbClr val="9999FF"/>
    <a:srgbClr val="0033CC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05" autoAdjust="0"/>
    <p:restoredTop sz="99657" autoAdjust="0"/>
  </p:normalViewPr>
  <p:slideViewPr>
    <p:cSldViewPr snapToGrid="0">
      <p:cViewPr>
        <p:scale>
          <a:sx n="96" d="100"/>
          <a:sy n="96" d="100"/>
        </p:scale>
        <p:origin x="-2358" y="-25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82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9" d="100"/>
          <a:sy n="119" d="100"/>
        </p:scale>
        <p:origin x="-2022" y="-102"/>
      </p:cViewPr>
      <p:guideLst>
        <p:guide orient="horz" pos="1832"/>
        <p:guide pos="2822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313018258765551E-2"/>
          <c:y val="0.17058841213130296"/>
          <c:w val="0.93937396348246893"/>
          <c:h val="0.58739509984159466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служащих, представляющих сведения о доходах</c:v>
                </c:pt>
              </c:strCache>
            </c:strRef>
          </c:tx>
          <c:marker>
            <c:symbol val="none"/>
          </c:marker>
          <c:cat>
            <c:strRef>
              <c:f>Лист1!$A$2:$A$5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876</c:v>
                </c:pt>
                <c:pt idx="1">
                  <c:v>997</c:v>
                </c:pt>
                <c:pt idx="2">
                  <c:v>1037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marker>
            <c:symbol val="none"/>
          </c:marker>
          <c:cat>
            <c:strRef>
              <c:f>Лист1!$A$2:$A$5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Лист1!$C$2:$C$5</c:f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marker>
            <c:symbol val="none"/>
          </c:marker>
          <c:cat>
            <c:strRef>
              <c:f>Лист1!$A$2:$A$5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Лист1!$D$2:$D$5</c:f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638208"/>
        <c:axId val="31531392"/>
      </c:lineChart>
      <c:catAx>
        <c:axId val="6638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>
                <a:latin typeface="+mj-lt"/>
              </a:defRPr>
            </a:pPr>
            <a:endParaRPr lang="ru-RU"/>
          </a:p>
        </c:txPr>
        <c:crossAx val="31531392"/>
        <c:crosses val="autoZero"/>
        <c:auto val="1"/>
        <c:lblAlgn val="ctr"/>
        <c:lblOffset val="100"/>
        <c:noMultiLvlLbl val="0"/>
      </c:catAx>
      <c:valAx>
        <c:axId val="315313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638208"/>
        <c:crosses val="autoZero"/>
        <c:crossBetween val="between"/>
      </c:valAx>
      <c:spPr>
        <a:solidFill>
          <a:srgbClr val="E7EEFD"/>
        </a:solidFill>
        <a:ln w="25398"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a:ln>
      </c:spPr>
    </c:plotArea>
    <c:legend>
      <c:legendPos val="t"/>
      <c:layout/>
      <c:overlay val="0"/>
      <c:txPr>
        <a:bodyPr/>
        <a:lstStyle/>
        <a:p>
          <a:pPr>
            <a:defRPr sz="1600">
              <a:latin typeface="+mj-lt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54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gradFill rotWithShape="0">
          <a:gsLst>
            <a:gs pos="0">
              <a:srgbClr val="DDDDDD"/>
            </a:gs>
            <a:gs pos="100000">
              <a:srgbClr val="DDDDDD">
                <a:gamma/>
                <a:tint val="0"/>
                <a:invGamma/>
              </a:srgbClr>
            </a:gs>
          </a:gsLst>
          <a:lin ang="5400000" scaled="1"/>
        </a:gradFill>
        <a:ln w="12700">
          <a:solidFill>
            <a:schemeClr val="tx1"/>
          </a:solidFill>
          <a:prstDash val="solid"/>
        </a:ln>
      </c:spPr>
    </c:sideWall>
    <c:backWall>
      <c:thickness val="0"/>
      <c:spPr>
        <a:gradFill rotWithShape="0">
          <a:gsLst>
            <a:gs pos="0">
              <a:srgbClr val="DDDDDD"/>
            </a:gs>
            <a:gs pos="100000">
              <a:srgbClr val="DDDDDD">
                <a:gamma/>
                <a:tint val="0"/>
                <a:invGamma/>
              </a:srgbClr>
            </a:gs>
          </a:gsLst>
          <a:lin ang="5400000" scaled="1"/>
        </a:gradFill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5.4631828978622329E-2"/>
          <c:y val="7.3846153846153853E-2"/>
          <c:w val="0.63895486935866985"/>
          <c:h val="0.8092307692307688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выдано предостережений</c:v>
                </c:pt>
              </c:strCache>
            </c:strRef>
          </c:tx>
          <c:spPr>
            <a:solidFill>
              <a:srgbClr val="33CCCC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6707010936996263E-3"/>
                  <c:y val="0.14564547314148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1603714724002782E-4"/>
                  <c:y val="0.1028480959453022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706810206597421E-2"/>
                  <c:y val="-3.16888502816151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616779687332738E-3"/>
                  <c:y val="0.103542466444363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372">
                <a:noFill/>
              </a:ln>
            </c:spPr>
            <c:txPr>
              <a:bodyPr/>
              <a:lstStyle/>
              <a:p>
                <a:pPr>
                  <a:defRPr sz="1324" b="1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7</c:v>
                </c:pt>
                <c:pt idx="1">
                  <c:v>7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количество лиц, привлеченных к дисциплинарной ответственности</c:v>
                </c:pt>
              </c:strCache>
            </c:strRef>
          </c:tx>
          <c:spPr>
            <a:solidFill>
              <a:srgbClr val="FFFF00"/>
            </a:solidFill>
            <a:ln w="12686"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1544479895295428E-3"/>
                  <c:y val="0.12458906604645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9727631207668772E-3"/>
                  <c:y val="0.105080561549023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2045961140743235E-3"/>
                  <c:y val="0.101521562473729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86357227911942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372">
                <a:noFill/>
              </a:ln>
            </c:spPr>
            <c:txPr>
              <a:bodyPr/>
              <a:lstStyle/>
              <a:p>
                <a:pPr>
                  <a:defRPr sz="1324" b="1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16</c:v>
                </c:pt>
                <c:pt idx="1">
                  <c:v>19</c:v>
                </c:pt>
                <c:pt idx="2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33767424"/>
        <c:axId val="33768960"/>
        <c:axId val="0"/>
      </c:bar3DChart>
      <c:catAx>
        <c:axId val="33767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24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33768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768960"/>
        <c:scaling>
          <c:orientation val="minMax"/>
        </c:scaling>
        <c:delete val="0"/>
        <c:axPos val="l"/>
        <c:majorGridlines>
          <c:spPr>
            <a:ln w="3172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24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33767424"/>
        <c:crosses val="autoZero"/>
        <c:crossBetween val="between"/>
      </c:valAx>
      <c:spPr>
        <a:noFill/>
        <a:ln w="25397">
          <a:noFill/>
        </a:ln>
      </c:spPr>
    </c:plotArea>
    <c:legend>
      <c:legendPos val="r"/>
      <c:layout>
        <c:manualLayout>
          <c:xMode val="edge"/>
          <c:yMode val="edge"/>
          <c:x val="0.69714968744245853"/>
          <c:y val="0.12307681539807525"/>
          <c:w val="0.2980998124342662"/>
          <c:h val="0.6"/>
        </c:manualLayout>
      </c:layout>
      <c:overlay val="0"/>
      <c:spPr>
        <a:solidFill>
          <a:srgbClr val="FFFFFF"/>
        </a:solidFill>
        <a:ln w="25372">
          <a:noFill/>
        </a:ln>
      </c:spPr>
      <c:txPr>
        <a:bodyPr/>
        <a:lstStyle/>
        <a:p>
          <a:pPr>
            <a:defRPr sz="1284" b="1" i="0" u="none" strike="noStrike" baseline="0">
              <a:solidFill>
                <a:schemeClr val="tx1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</c:spPr>
  <c:txPr>
    <a:bodyPr/>
    <a:lstStyle/>
    <a:p>
      <a:pPr>
        <a:defRPr sz="132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title>
      <c:tx>
        <c:rich>
          <a:bodyPr/>
          <a:lstStyle/>
          <a:p>
            <a:pPr>
              <a:defRPr/>
            </a:pPr>
            <a:endParaRPr lang="ru-RU" dirty="0"/>
          </a:p>
        </c:rich>
      </c:tx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поступивших уведомленний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рассмотренных уведомлений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Возбуждено уголовных дел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1070976"/>
        <c:axId val="41072512"/>
        <c:axId val="0"/>
      </c:bar3DChart>
      <c:catAx>
        <c:axId val="41070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1072512"/>
        <c:crosses val="autoZero"/>
        <c:auto val="1"/>
        <c:lblAlgn val="ctr"/>
        <c:lblOffset val="100"/>
        <c:noMultiLvlLbl val="0"/>
      </c:catAx>
      <c:valAx>
        <c:axId val="410725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1070976"/>
        <c:crosses val="autoZero"/>
        <c:crossBetween val="between"/>
      </c:valAx>
      <c:spPr>
        <a:noFill/>
        <a:ln w="22996">
          <a:noFill/>
        </a:ln>
      </c:spPr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63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Привлечено к дисциплинарной ответственности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16</c:v>
                </c:pt>
                <c:pt idx="1">
                  <c:v>19</c:v>
                </c:pt>
                <c:pt idx="2">
                  <c:v>15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Привлечено к административной ответственности</c:v>
                </c:pt>
              </c:strCache>
            </c:strRef>
          </c:tx>
          <c:dLbls>
            <c:dLbl>
              <c:idx val="0"/>
              <c:layout>
                <c:manualLayout>
                  <c:x val="-4.796905222437137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106382978723404E-2"/>
                  <c:y val="2.9368575624082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Привлечено к уголовной ответственности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608512"/>
        <c:axId val="44622592"/>
      </c:lineChart>
      <c:catAx>
        <c:axId val="44608512"/>
        <c:scaling>
          <c:orientation val="minMax"/>
        </c:scaling>
        <c:delete val="0"/>
        <c:axPos val="b"/>
        <c:majorTickMark val="out"/>
        <c:minorTickMark val="none"/>
        <c:tickLblPos val="nextTo"/>
        <c:crossAx val="44622592"/>
        <c:crosses val="autoZero"/>
        <c:auto val="1"/>
        <c:lblAlgn val="ctr"/>
        <c:lblOffset val="100"/>
        <c:noMultiLvlLbl val="0"/>
      </c:catAx>
      <c:valAx>
        <c:axId val="446225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46085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21BC91-F84C-4719-8018-670583D43556}" type="doc">
      <dgm:prSet loTypeId="urn:microsoft.com/office/officeart/2005/8/layout/radial4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53CF836-D947-4424-AB36-477E7A3EC60D}">
      <dgm:prSet phldrT="[Текст]" custT="1"/>
      <dgm:spPr/>
      <dgm:t>
        <a:bodyPr/>
        <a:lstStyle/>
        <a:p>
          <a:r>
            <a:rPr lang="ru-RU" sz="1400" dirty="0" smtClean="0"/>
            <a:t>В рамках обеспечения соблюдения ограничений, запретов и требований, установленных в целях противодействия </a:t>
          </a:r>
          <a:r>
            <a:rPr lang="ru-RU" sz="1400" dirty="0" smtClean="0"/>
            <a:t>коррупции, </a:t>
          </a:r>
          <a:r>
            <a:rPr lang="ru-RU" sz="1400" dirty="0" smtClean="0"/>
            <a:t>осуществляется:</a:t>
          </a:r>
          <a:endParaRPr lang="ru-RU" sz="1400" dirty="0"/>
        </a:p>
      </dgm:t>
    </dgm:pt>
    <dgm:pt modelId="{ECE6EC13-6C06-4D69-AF1C-139455B38D20}" type="parTrans" cxnId="{DD0D3A77-B9F7-4D06-9889-F35A7FD4C35E}">
      <dgm:prSet/>
      <dgm:spPr/>
      <dgm:t>
        <a:bodyPr/>
        <a:lstStyle/>
        <a:p>
          <a:endParaRPr lang="ru-RU"/>
        </a:p>
      </dgm:t>
    </dgm:pt>
    <dgm:pt modelId="{E87C1CE2-1DC0-4245-9908-CCF06433D666}" type="sibTrans" cxnId="{DD0D3A77-B9F7-4D06-9889-F35A7FD4C35E}">
      <dgm:prSet/>
      <dgm:spPr/>
      <dgm:t>
        <a:bodyPr/>
        <a:lstStyle/>
        <a:p>
          <a:endParaRPr lang="ru-RU"/>
        </a:p>
      </dgm:t>
    </dgm:pt>
    <dgm:pt modelId="{4569AAE1-1A23-4831-A61E-7B1D32788F26}">
      <dgm:prSet phldrT="[Текст]"/>
      <dgm:spPr/>
      <dgm:t>
        <a:bodyPr/>
        <a:lstStyle/>
        <a:p>
          <a:endParaRPr lang="ru-RU"/>
        </a:p>
      </dgm:t>
    </dgm:pt>
    <dgm:pt modelId="{27BF7CD1-BC93-456C-BB46-F141336E4CCB}" type="parTrans" cxnId="{27D3B7D0-4A0D-490A-99B8-10BA233F6867}">
      <dgm:prSet/>
      <dgm:spPr/>
      <dgm:t>
        <a:bodyPr/>
        <a:lstStyle/>
        <a:p>
          <a:endParaRPr lang="ru-RU"/>
        </a:p>
      </dgm:t>
    </dgm:pt>
    <dgm:pt modelId="{86D3CBAD-7E54-48F3-A6BD-4F93DE34D76C}" type="sibTrans" cxnId="{27D3B7D0-4A0D-490A-99B8-10BA233F6867}">
      <dgm:prSet/>
      <dgm:spPr/>
      <dgm:t>
        <a:bodyPr/>
        <a:lstStyle/>
        <a:p>
          <a:endParaRPr lang="ru-RU"/>
        </a:p>
      </dgm:t>
    </dgm:pt>
    <dgm:pt modelId="{CB53EF6B-624F-4A3A-BC60-FE41EEA3C629}">
      <dgm:prSet phldrT="[Текст]"/>
      <dgm:spPr/>
      <dgm:t>
        <a:bodyPr/>
        <a:lstStyle/>
        <a:p>
          <a:endParaRPr lang="ru-RU"/>
        </a:p>
      </dgm:t>
    </dgm:pt>
    <dgm:pt modelId="{70FA1A9D-86E2-4235-AA25-06B07584F435}" type="parTrans" cxnId="{E98DFF55-A074-4B2C-BD34-9412CF8F3F37}">
      <dgm:prSet/>
      <dgm:spPr/>
      <dgm:t>
        <a:bodyPr/>
        <a:lstStyle/>
        <a:p>
          <a:endParaRPr lang="ru-RU"/>
        </a:p>
      </dgm:t>
    </dgm:pt>
    <dgm:pt modelId="{CB5638F7-7B59-4AF2-A6ED-6FBADA914EA7}" type="sibTrans" cxnId="{E98DFF55-A074-4B2C-BD34-9412CF8F3F37}">
      <dgm:prSet/>
      <dgm:spPr/>
      <dgm:t>
        <a:bodyPr/>
        <a:lstStyle/>
        <a:p>
          <a:endParaRPr lang="ru-RU"/>
        </a:p>
      </dgm:t>
    </dgm:pt>
    <dgm:pt modelId="{17F68F7D-0097-4113-A255-0246F914F2ED}">
      <dgm:prSet phldrT="[Текст]"/>
      <dgm:spPr/>
      <dgm:t>
        <a:bodyPr/>
        <a:lstStyle/>
        <a:p>
          <a:endParaRPr lang="ru-RU"/>
        </a:p>
      </dgm:t>
    </dgm:pt>
    <dgm:pt modelId="{01FCDD94-7E46-44CD-A2CD-9E0D11DDC371}" type="parTrans" cxnId="{3839614E-947F-44F4-9194-901BC15CE499}">
      <dgm:prSet/>
      <dgm:spPr/>
      <dgm:t>
        <a:bodyPr/>
        <a:lstStyle/>
        <a:p>
          <a:endParaRPr lang="ru-RU"/>
        </a:p>
      </dgm:t>
    </dgm:pt>
    <dgm:pt modelId="{B0FE4527-2724-48C1-8646-DB5C23D2E79B}" type="sibTrans" cxnId="{3839614E-947F-44F4-9194-901BC15CE499}">
      <dgm:prSet/>
      <dgm:spPr/>
      <dgm:t>
        <a:bodyPr/>
        <a:lstStyle/>
        <a:p>
          <a:endParaRPr lang="ru-RU"/>
        </a:p>
      </dgm:t>
    </dgm:pt>
    <dgm:pt modelId="{052BE609-76FC-4E99-A7D5-DD281672889F}">
      <dgm:prSet phldrT="[Текст]"/>
      <dgm:spPr/>
      <dgm:t>
        <a:bodyPr/>
        <a:lstStyle/>
        <a:p>
          <a:endParaRPr lang="ru-RU"/>
        </a:p>
      </dgm:t>
    </dgm:pt>
    <dgm:pt modelId="{6E4246F6-7589-4EC7-9F60-12148E006CC7}" type="parTrans" cxnId="{874D7935-C42D-4E01-9105-A78BE8F9D552}">
      <dgm:prSet/>
      <dgm:spPr/>
      <dgm:t>
        <a:bodyPr/>
        <a:lstStyle/>
        <a:p>
          <a:endParaRPr lang="ru-RU"/>
        </a:p>
      </dgm:t>
    </dgm:pt>
    <dgm:pt modelId="{BA53E975-49A5-4D6B-B316-4BA41027C2D5}" type="sibTrans" cxnId="{874D7935-C42D-4E01-9105-A78BE8F9D552}">
      <dgm:prSet/>
      <dgm:spPr/>
      <dgm:t>
        <a:bodyPr/>
        <a:lstStyle/>
        <a:p>
          <a:endParaRPr lang="ru-RU"/>
        </a:p>
      </dgm:t>
    </dgm:pt>
    <dgm:pt modelId="{4C3ADAAA-A702-4334-97A6-4665250A504F}">
      <dgm:prSet/>
      <dgm:spPr/>
      <dgm:t>
        <a:bodyPr/>
        <a:lstStyle/>
        <a:p>
          <a:r>
            <a:rPr lang="ru-RU" dirty="0" smtClean="0"/>
            <a:t>Контроль соблюдения служащими установленного </a:t>
          </a:r>
          <a:r>
            <a:rPr lang="ru-RU" smtClean="0"/>
            <a:t>порядка о </a:t>
          </a:r>
          <a:r>
            <a:rPr lang="ru-RU" dirty="0" smtClean="0"/>
            <a:t>получении подарка</a:t>
          </a:r>
          <a:endParaRPr lang="ru-RU" dirty="0"/>
        </a:p>
      </dgm:t>
    </dgm:pt>
    <dgm:pt modelId="{266CEB87-E41E-4D87-9AA3-B518DD0DFBED}" type="parTrans" cxnId="{25E62B6E-ED5E-4CDF-A0EE-1DB4C8D2F0C9}">
      <dgm:prSet/>
      <dgm:spPr/>
      <dgm:t>
        <a:bodyPr/>
        <a:lstStyle/>
        <a:p>
          <a:endParaRPr lang="ru-RU"/>
        </a:p>
      </dgm:t>
    </dgm:pt>
    <dgm:pt modelId="{34DB6227-562A-4221-A15E-6F4357C37FFD}" type="sibTrans" cxnId="{25E62B6E-ED5E-4CDF-A0EE-1DB4C8D2F0C9}">
      <dgm:prSet/>
      <dgm:spPr/>
      <dgm:t>
        <a:bodyPr/>
        <a:lstStyle/>
        <a:p>
          <a:endParaRPr lang="ru-RU"/>
        </a:p>
      </dgm:t>
    </dgm:pt>
    <dgm:pt modelId="{98E1B9F9-D820-42DE-B647-74DEDD92E7DD}">
      <dgm:prSet/>
      <dgm:spPr/>
      <dgm:t>
        <a:bodyPr/>
        <a:lstStyle/>
        <a:p>
          <a:r>
            <a:rPr lang="ru-RU" dirty="0" smtClean="0"/>
            <a:t>Работа по предотвращению и  (или) урегулированию конфликта интересов</a:t>
          </a:r>
          <a:endParaRPr lang="ru-RU" dirty="0"/>
        </a:p>
      </dgm:t>
    </dgm:pt>
    <dgm:pt modelId="{BB3A6902-1439-438B-ACE5-3D7531AAE301}" type="parTrans" cxnId="{2241F134-E398-4917-B518-70F5FCD2CA38}">
      <dgm:prSet/>
      <dgm:spPr/>
      <dgm:t>
        <a:bodyPr/>
        <a:lstStyle/>
        <a:p>
          <a:endParaRPr lang="ru-RU"/>
        </a:p>
      </dgm:t>
    </dgm:pt>
    <dgm:pt modelId="{1B89358E-C3AB-442F-88D5-52DA900249F3}" type="sibTrans" cxnId="{2241F134-E398-4917-B518-70F5FCD2CA38}">
      <dgm:prSet/>
      <dgm:spPr/>
      <dgm:t>
        <a:bodyPr/>
        <a:lstStyle/>
        <a:p>
          <a:endParaRPr lang="ru-RU"/>
        </a:p>
      </dgm:t>
    </dgm:pt>
    <dgm:pt modelId="{60D8A990-02B0-4EC9-86B9-AC75DB22D3C7}">
      <dgm:prSet/>
      <dgm:spPr/>
      <dgm:t>
        <a:bodyPr/>
        <a:lstStyle/>
        <a:p>
          <a:r>
            <a:rPr lang="ru-RU" dirty="0" smtClean="0"/>
            <a:t>Анализ уведомлений служащих об иной оплачиваемой работе</a:t>
          </a:r>
          <a:endParaRPr lang="ru-RU" dirty="0"/>
        </a:p>
      </dgm:t>
    </dgm:pt>
    <dgm:pt modelId="{ABE5C353-B05A-4591-8D11-AFBEBB1C2D4B}" type="parTrans" cxnId="{AEF53A2C-4D62-4266-8245-A8CFF12A6F07}">
      <dgm:prSet/>
      <dgm:spPr/>
      <dgm:t>
        <a:bodyPr/>
        <a:lstStyle/>
        <a:p>
          <a:endParaRPr lang="ru-RU"/>
        </a:p>
      </dgm:t>
    </dgm:pt>
    <dgm:pt modelId="{74C69F37-98ED-409D-A954-98D75B09EEA4}" type="sibTrans" cxnId="{AEF53A2C-4D62-4266-8245-A8CFF12A6F07}">
      <dgm:prSet/>
      <dgm:spPr/>
      <dgm:t>
        <a:bodyPr/>
        <a:lstStyle/>
        <a:p>
          <a:endParaRPr lang="ru-RU"/>
        </a:p>
      </dgm:t>
    </dgm:pt>
    <dgm:pt modelId="{05397400-9C45-42E7-BE22-E9581181C1D9}">
      <dgm:prSet/>
      <dgm:spPr/>
      <dgm:t>
        <a:bodyPr/>
        <a:lstStyle/>
        <a:p>
          <a:r>
            <a:rPr lang="ru-RU" dirty="0" smtClean="0"/>
            <a:t>Работа с уведомлениями служащих о склонении к совершению коррупционных правонарушений</a:t>
          </a:r>
          <a:endParaRPr lang="ru-RU" dirty="0"/>
        </a:p>
      </dgm:t>
    </dgm:pt>
    <dgm:pt modelId="{BFC9B3D8-3EBF-4E43-BC9D-A3E849E730A2}" type="parTrans" cxnId="{042DE0AA-DC19-4BD5-9A31-0AC13A1CB00F}">
      <dgm:prSet/>
      <dgm:spPr/>
      <dgm:t>
        <a:bodyPr/>
        <a:lstStyle/>
        <a:p>
          <a:endParaRPr lang="ru-RU"/>
        </a:p>
      </dgm:t>
    </dgm:pt>
    <dgm:pt modelId="{90073553-7A42-4BE4-AD2C-56323D989748}" type="sibTrans" cxnId="{042DE0AA-DC19-4BD5-9A31-0AC13A1CB00F}">
      <dgm:prSet/>
      <dgm:spPr/>
      <dgm:t>
        <a:bodyPr/>
        <a:lstStyle/>
        <a:p>
          <a:endParaRPr lang="ru-RU"/>
        </a:p>
      </dgm:t>
    </dgm:pt>
    <dgm:pt modelId="{5E4DE7E6-3590-4A2B-B9C6-A7EFD491FEC6}">
      <dgm:prSet/>
      <dgm:spPr/>
      <dgm:t>
        <a:bodyPr/>
        <a:lstStyle/>
        <a:p>
          <a:r>
            <a:rPr lang="ru-RU" dirty="0" smtClean="0"/>
            <a:t>Анализ соблюдения ограничений гражданами при заключении трудового договора после увольнения с гражданской службы</a:t>
          </a:r>
          <a:endParaRPr lang="ru-RU" dirty="0"/>
        </a:p>
      </dgm:t>
    </dgm:pt>
    <dgm:pt modelId="{7C9A4F40-5120-4FD4-AA12-FDEF55C9C646}" type="parTrans" cxnId="{955BDA69-44EB-403E-8629-864C3EB261E0}">
      <dgm:prSet/>
      <dgm:spPr/>
      <dgm:t>
        <a:bodyPr/>
        <a:lstStyle/>
        <a:p>
          <a:endParaRPr lang="ru-RU"/>
        </a:p>
      </dgm:t>
    </dgm:pt>
    <dgm:pt modelId="{C53B7396-0D2F-4092-BC77-85AB7FDB9B99}" type="sibTrans" cxnId="{955BDA69-44EB-403E-8629-864C3EB261E0}">
      <dgm:prSet/>
      <dgm:spPr/>
      <dgm:t>
        <a:bodyPr/>
        <a:lstStyle/>
        <a:p>
          <a:endParaRPr lang="ru-RU"/>
        </a:p>
      </dgm:t>
    </dgm:pt>
    <dgm:pt modelId="{3368C1C3-E561-413A-86A4-41BF1CD1D83E}" type="pres">
      <dgm:prSet presAssocID="{9721BC91-F84C-4719-8018-670583D4355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4E8B99-8D9F-448D-A613-EF0D51EBCF82}" type="pres">
      <dgm:prSet presAssocID="{353CF836-D947-4424-AB36-477E7A3EC60D}" presName="centerShape" presStyleLbl="node0" presStyleIdx="0" presStyleCnt="1" custScaleX="121331"/>
      <dgm:spPr/>
      <dgm:t>
        <a:bodyPr/>
        <a:lstStyle/>
        <a:p>
          <a:endParaRPr lang="ru-RU"/>
        </a:p>
      </dgm:t>
    </dgm:pt>
    <dgm:pt modelId="{0AF8AAA9-6762-44E9-BFD7-36897113B9CF}" type="pres">
      <dgm:prSet presAssocID="{266CEB87-E41E-4D87-9AA3-B518DD0DFBED}" presName="parTrans" presStyleLbl="bgSibTrans2D1" presStyleIdx="0" presStyleCnt="5"/>
      <dgm:spPr/>
      <dgm:t>
        <a:bodyPr/>
        <a:lstStyle/>
        <a:p>
          <a:endParaRPr lang="ru-RU"/>
        </a:p>
      </dgm:t>
    </dgm:pt>
    <dgm:pt modelId="{6187555A-A1A8-4BED-A2DB-04B80A04F9E3}" type="pres">
      <dgm:prSet presAssocID="{4C3ADAAA-A702-4334-97A6-4665250A504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F427CE-2A91-4D47-8409-E5E7038EFA6C}" type="pres">
      <dgm:prSet presAssocID="{BB3A6902-1439-438B-ACE5-3D7531AAE301}" presName="parTrans" presStyleLbl="bgSibTrans2D1" presStyleIdx="1" presStyleCnt="5"/>
      <dgm:spPr/>
      <dgm:t>
        <a:bodyPr/>
        <a:lstStyle/>
        <a:p>
          <a:endParaRPr lang="ru-RU"/>
        </a:p>
      </dgm:t>
    </dgm:pt>
    <dgm:pt modelId="{505DF788-C855-4FC1-B75C-E6C862892C7D}" type="pres">
      <dgm:prSet presAssocID="{98E1B9F9-D820-42DE-B647-74DEDD92E7D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111E3-A5C6-47F7-955A-97DE5189CBBD}" type="pres">
      <dgm:prSet presAssocID="{ABE5C353-B05A-4591-8D11-AFBEBB1C2D4B}" presName="parTrans" presStyleLbl="bgSibTrans2D1" presStyleIdx="2" presStyleCnt="5"/>
      <dgm:spPr/>
      <dgm:t>
        <a:bodyPr/>
        <a:lstStyle/>
        <a:p>
          <a:endParaRPr lang="ru-RU"/>
        </a:p>
      </dgm:t>
    </dgm:pt>
    <dgm:pt modelId="{1D2FB87E-290A-4EE3-98AC-71787A04665C}" type="pres">
      <dgm:prSet presAssocID="{60D8A990-02B0-4EC9-86B9-AC75DB22D3C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5102EF-030F-41A5-9C27-AF6A1A0AD5A2}" type="pres">
      <dgm:prSet presAssocID="{BFC9B3D8-3EBF-4E43-BC9D-A3E849E730A2}" presName="parTrans" presStyleLbl="bgSibTrans2D1" presStyleIdx="3" presStyleCnt="5"/>
      <dgm:spPr/>
      <dgm:t>
        <a:bodyPr/>
        <a:lstStyle/>
        <a:p>
          <a:endParaRPr lang="ru-RU"/>
        </a:p>
      </dgm:t>
    </dgm:pt>
    <dgm:pt modelId="{213C4320-D56F-4C3F-9CAA-B9DB6E468C9A}" type="pres">
      <dgm:prSet presAssocID="{05397400-9C45-42E7-BE22-E9581181C1D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0B1D62-4EF7-456A-AC72-B858875DD0FE}" type="pres">
      <dgm:prSet presAssocID="{7C9A4F40-5120-4FD4-AA12-FDEF55C9C646}" presName="parTrans" presStyleLbl="bgSibTrans2D1" presStyleIdx="4" presStyleCnt="5"/>
      <dgm:spPr/>
      <dgm:t>
        <a:bodyPr/>
        <a:lstStyle/>
        <a:p>
          <a:endParaRPr lang="ru-RU"/>
        </a:p>
      </dgm:t>
    </dgm:pt>
    <dgm:pt modelId="{B7ADE156-5AF5-4F84-8870-3B10BE5598F1}" type="pres">
      <dgm:prSet presAssocID="{5E4DE7E6-3590-4A2B-B9C6-A7EFD491FEC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5BDA69-44EB-403E-8629-864C3EB261E0}" srcId="{353CF836-D947-4424-AB36-477E7A3EC60D}" destId="{5E4DE7E6-3590-4A2B-B9C6-A7EFD491FEC6}" srcOrd="4" destOrd="0" parTransId="{7C9A4F40-5120-4FD4-AA12-FDEF55C9C646}" sibTransId="{C53B7396-0D2F-4092-BC77-85AB7FDB9B99}"/>
    <dgm:cxn modelId="{25E62B6E-ED5E-4CDF-A0EE-1DB4C8D2F0C9}" srcId="{353CF836-D947-4424-AB36-477E7A3EC60D}" destId="{4C3ADAAA-A702-4334-97A6-4665250A504F}" srcOrd="0" destOrd="0" parTransId="{266CEB87-E41E-4D87-9AA3-B518DD0DFBED}" sibTransId="{34DB6227-562A-4221-A15E-6F4357C37FFD}"/>
    <dgm:cxn modelId="{4FA1CC8D-2CCB-4CE0-B5A2-EDDC713748E2}" type="presOf" srcId="{98E1B9F9-D820-42DE-B647-74DEDD92E7DD}" destId="{505DF788-C855-4FC1-B75C-E6C862892C7D}" srcOrd="0" destOrd="0" presId="urn:microsoft.com/office/officeart/2005/8/layout/radial4"/>
    <dgm:cxn modelId="{B96D9590-EC69-4DF3-9D20-9BA6624BA5AE}" type="presOf" srcId="{BB3A6902-1439-438B-ACE5-3D7531AAE301}" destId="{A2F427CE-2A91-4D47-8409-E5E7038EFA6C}" srcOrd="0" destOrd="0" presId="urn:microsoft.com/office/officeart/2005/8/layout/radial4"/>
    <dgm:cxn modelId="{DD0D3A77-B9F7-4D06-9889-F35A7FD4C35E}" srcId="{9721BC91-F84C-4719-8018-670583D43556}" destId="{353CF836-D947-4424-AB36-477E7A3EC60D}" srcOrd="0" destOrd="0" parTransId="{ECE6EC13-6C06-4D69-AF1C-139455B38D20}" sibTransId="{E87C1CE2-1DC0-4245-9908-CCF06433D666}"/>
    <dgm:cxn modelId="{7569F645-6300-45CD-AB52-683651AD8960}" type="presOf" srcId="{353CF836-D947-4424-AB36-477E7A3EC60D}" destId="{884E8B99-8D9F-448D-A613-EF0D51EBCF82}" srcOrd="0" destOrd="0" presId="urn:microsoft.com/office/officeart/2005/8/layout/radial4"/>
    <dgm:cxn modelId="{3839614E-947F-44F4-9194-901BC15CE499}" srcId="{9721BC91-F84C-4719-8018-670583D43556}" destId="{17F68F7D-0097-4113-A255-0246F914F2ED}" srcOrd="3" destOrd="0" parTransId="{01FCDD94-7E46-44CD-A2CD-9E0D11DDC371}" sibTransId="{B0FE4527-2724-48C1-8646-DB5C23D2E79B}"/>
    <dgm:cxn modelId="{D370438A-888A-4966-81BC-8359BAF0151B}" type="presOf" srcId="{266CEB87-E41E-4D87-9AA3-B518DD0DFBED}" destId="{0AF8AAA9-6762-44E9-BFD7-36897113B9CF}" srcOrd="0" destOrd="0" presId="urn:microsoft.com/office/officeart/2005/8/layout/radial4"/>
    <dgm:cxn modelId="{1F2F3C14-BFB6-476D-AFDA-F2CA0FB1AC1F}" type="presOf" srcId="{4C3ADAAA-A702-4334-97A6-4665250A504F}" destId="{6187555A-A1A8-4BED-A2DB-04B80A04F9E3}" srcOrd="0" destOrd="0" presId="urn:microsoft.com/office/officeart/2005/8/layout/radial4"/>
    <dgm:cxn modelId="{83CA0201-62E8-4B05-B412-D9BE4F779A29}" type="presOf" srcId="{60D8A990-02B0-4EC9-86B9-AC75DB22D3C7}" destId="{1D2FB87E-290A-4EE3-98AC-71787A04665C}" srcOrd="0" destOrd="0" presId="urn:microsoft.com/office/officeart/2005/8/layout/radial4"/>
    <dgm:cxn modelId="{C5856E22-0B47-480E-BB4B-CBCED071CED8}" type="presOf" srcId="{BFC9B3D8-3EBF-4E43-BC9D-A3E849E730A2}" destId="{DA5102EF-030F-41A5-9C27-AF6A1A0AD5A2}" srcOrd="0" destOrd="0" presId="urn:microsoft.com/office/officeart/2005/8/layout/radial4"/>
    <dgm:cxn modelId="{9DDB2583-8ECA-4513-8A6F-F62536550755}" type="presOf" srcId="{9721BC91-F84C-4719-8018-670583D43556}" destId="{3368C1C3-E561-413A-86A4-41BF1CD1D83E}" srcOrd="0" destOrd="0" presId="urn:microsoft.com/office/officeart/2005/8/layout/radial4"/>
    <dgm:cxn modelId="{78C74495-92E5-4A1F-B67E-A2CE6B47DFA8}" type="presOf" srcId="{7C9A4F40-5120-4FD4-AA12-FDEF55C9C646}" destId="{B40B1D62-4EF7-456A-AC72-B858875DD0FE}" srcOrd="0" destOrd="0" presId="urn:microsoft.com/office/officeart/2005/8/layout/radial4"/>
    <dgm:cxn modelId="{2CB6223F-4A71-475A-B5D3-2E1912BC6104}" type="presOf" srcId="{ABE5C353-B05A-4591-8D11-AFBEBB1C2D4B}" destId="{1D9111E3-A5C6-47F7-955A-97DE5189CBBD}" srcOrd="0" destOrd="0" presId="urn:microsoft.com/office/officeart/2005/8/layout/radial4"/>
    <dgm:cxn modelId="{86473BF5-ED68-4D30-99FC-E2F3400974C6}" type="presOf" srcId="{05397400-9C45-42E7-BE22-E9581181C1D9}" destId="{213C4320-D56F-4C3F-9CAA-B9DB6E468C9A}" srcOrd="0" destOrd="0" presId="urn:microsoft.com/office/officeart/2005/8/layout/radial4"/>
    <dgm:cxn modelId="{874D7935-C42D-4E01-9105-A78BE8F9D552}" srcId="{9721BC91-F84C-4719-8018-670583D43556}" destId="{052BE609-76FC-4E99-A7D5-DD281672889F}" srcOrd="4" destOrd="0" parTransId="{6E4246F6-7589-4EC7-9F60-12148E006CC7}" sibTransId="{BA53E975-49A5-4D6B-B316-4BA41027C2D5}"/>
    <dgm:cxn modelId="{27D3B7D0-4A0D-490A-99B8-10BA233F6867}" srcId="{9721BC91-F84C-4719-8018-670583D43556}" destId="{4569AAE1-1A23-4831-A61E-7B1D32788F26}" srcOrd="1" destOrd="0" parTransId="{27BF7CD1-BC93-456C-BB46-F141336E4CCB}" sibTransId="{86D3CBAD-7E54-48F3-A6BD-4F93DE34D76C}"/>
    <dgm:cxn modelId="{F44C1DE8-AE2A-4AFC-8F4A-32A5746556B5}" type="presOf" srcId="{5E4DE7E6-3590-4A2B-B9C6-A7EFD491FEC6}" destId="{B7ADE156-5AF5-4F84-8870-3B10BE5598F1}" srcOrd="0" destOrd="0" presId="urn:microsoft.com/office/officeart/2005/8/layout/radial4"/>
    <dgm:cxn modelId="{2241F134-E398-4917-B518-70F5FCD2CA38}" srcId="{353CF836-D947-4424-AB36-477E7A3EC60D}" destId="{98E1B9F9-D820-42DE-B647-74DEDD92E7DD}" srcOrd="1" destOrd="0" parTransId="{BB3A6902-1439-438B-ACE5-3D7531AAE301}" sibTransId="{1B89358E-C3AB-442F-88D5-52DA900249F3}"/>
    <dgm:cxn modelId="{AEF53A2C-4D62-4266-8245-A8CFF12A6F07}" srcId="{353CF836-D947-4424-AB36-477E7A3EC60D}" destId="{60D8A990-02B0-4EC9-86B9-AC75DB22D3C7}" srcOrd="2" destOrd="0" parTransId="{ABE5C353-B05A-4591-8D11-AFBEBB1C2D4B}" sibTransId="{74C69F37-98ED-409D-A954-98D75B09EEA4}"/>
    <dgm:cxn modelId="{E98DFF55-A074-4B2C-BD34-9412CF8F3F37}" srcId="{9721BC91-F84C-4719-8018-670583D43556}" destId="{CB53EF6B-624F-4A3A-BC60-FE41EEA3C629}" srcOrd="2" destOrd="0" parTransId="{70FA1A9D-86E2-4235-AA25-06B07584F435}" sibTransId="{CB5638F7-7B59-4AF2-A6ED-6FBADA914EA7}"/>
    <dgm:cxn modelId="{042DE0AA-DC19-4BD5-9A31-0AC13A1CB00F}" srcId="{353CF836-D947-4424-AB36-477E7A3EC60D}" destId="{05397400-9C45-42E7-BE22-E9581181C1D9}" srcOrd="3" destOrd="0" parTransId="{BFC9B3D8-3EBF-4E43-BC9D-A3E849E730A2}" sibTransId="{90073553-7A42-4BE4-AD2C-56323D989748}"/>
    <dgm:cxn modelId="{EAFFD42E-3475-474D-BF55-ABA6E89EA30D}" type="presParOf" srcId="{3368C1C3-E561-413A-86A4-41BF1CD1D83E}" destId="{884E8B99-8D9F-448D-A613-EF0D51EBCF82}" srcOrd="0" destOrd="0" presId="urn:microsoft.com/office/officeart/2005/8/layout/radial4"/>
    <dgm:cxn modelId="{25BEC0E3-CBB7-4C25-AAD8-EE4D997304B5}" type="presParOf" srcId="{3368C1C3-E561-413A-86A4-41BF1CD1D83E}" destId="{0AF8AAA9-6762-44E9-BFD7-36897113B9CF}" srcOrd="1" destOrd="0" presId="urn:microsoft.com/office/officeart/2005/8/layout/radial4"/>
    <dgm:cxn modelId="{628151C6-7311-4345-8F46-6F77A348485D}" type="presParOf" srcId="{3368C1C3-E561-413A-86A4-41BF1CD1D83E}" destId="{6187555A-A1A8-4BED-A2DB-04B80A04F9E3}" srcOrd="2" destOrd="0" presId="urn:microsoft.com/office/officeart/2005/8/layout/radial4"/>
    <dgm:cxn modelId="{60086BC0-9A54-4ECF-B834-B6D4438256C6}" type="presParOf" srcId="{3368C1C3-E561-413A-86A4-41BF1CD1D83E}" destId="{A2F427CE-2A91-4D47-8409-E5E7038EFA6C}" srcOrd="3" destOrd="0" presId="urn:microsoft.com/office/officeart/2005/8/layout/radial4"/>
    <dgm:cxn modelId="{4A9D4483-2A9C-4A47-A672-AB2096A07963}" type="presParOf" srcId="{3368C1C3-E561-413A-86A4-41BF1CD1D83E}" destId="{505DF788-C855-4FC1-B75C-E6C862892C7D}" srcOrd="4" destOrd="0" presId="urn:microsoft.com/office/officeart/2005/8/layout/radial4"/>
    <dgm:cxn modelId="{AE71CBFC-11C6-4341-9BFC-C6974276650F}" type="presParOf" srcId="{3368C1C3-E561-413A-86A4-41BF1CD1D83E}" destId="{1D9111E3-A5C6-47F7-955A-97DE5189CBBD}" srcOrd="5" destOrd="0" presId="urn:microsoft.com/office/officeart/2005/8/layout/radial4"/>
    <dgm:cxn modelId="{20ACDA17-BD96-4E64-87CC-6B026BF8F68D}" type="presParOf" srcId="{3368C1C3-E561-413A-86A4-41BF1CD1D83E}" destId="{1D2FB87E-290A-4EE3-98AC-71787A04665C}" srcOrd="6" destOrd="0" presId="urn:microsoft.com/office/officeart/2005/8/layout/radial4"/>
    <dgm:cxn modelId="{B12DCD54-1C99-46AD-8737-167E7F7A195B}" type="presParOf" srcId="{3368C1C3-E561-413A-86A4-41BF1CD1D83E}" destId="{DA5102EF-030F-41A5-9C27-AF6A1A0AD5A2}" srcOrd="7" destOrd="0" presId="urn:microsoft.com/office/officeart/2005/8/layout/radial4"/>
    <dgm:cxn modelId="{9FBE46BB-3146-4A28-908B-71B39024A3F6}" type="presParOf" srcId="{3368C1C3-E561-413A-86A4-41BF1CD1D83E}" destId="{213C4320-D56F-4C3F-9CAA-B9DB6E468C9A}" srcOrd="8" destOrd="0" presId="urn:microsoft.com/office/officeart/2005/8/layout/radial4"/>
    <dgm:cxn modelId="{A1A3446E-6028-4A59-B119-8700A5EA8F2F}" type="presParOf" srcId="{3368C1C3-E561-413A-86A4-41BF1CD1D83E}" destId="{B40B1D62-4EF7-456A-AC72-B858875DD0FE}" srcOrd="9" destOrd="0" presId="urn:microsoft.com/office/officeart/2005/8/layout/radial4"/>
    <dgm:cxn modelId="{A058BEBC-EABA-43D1-B0AB-F5CC469919F1}" type="presParOf" srcId="{3368C1C3-E561-413A-86A4-41BF1CD1D83E}" destId="{B7ADE156-5AF5-4F84-8870-3B10BE5598F1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4DC1BD9-55EF-4203-8974-0539895B026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14E3C92-628E-40D2-B30E-A9EF433CECF3}">
      <dgm:prSet phldrT="[Текст]" custT="1"/>
      <dgm:spPr/>
      <dgm:t>
        <a:bodyPr/>
        <a:lstStyle/>
        <a:p>
          <a:r>
            <a:rPr lang="ru-RU" sz="1600" dirty="0" smtClean="0">
              <a:latin typeface="+mj-lt"/>
            </a:rPr>
            <a:t>Во исполнение Указа Президента Российской Федерации </a:t>
          </a:r>
          <a:br>
            <a:rPr lang="ru-RU" sz="1600" dirty="0" smtClean="0">
              <a:latin typeface="+mj-lt"/>
            </a:rPr>
          </a:br>
          <a:r>
            <a:rPr lang="ru-RU" sz="1600" dirty="0" smtClean="0">
              <a:latin typeface="+mj-lt"/>
            </a:rPr>
            <a:t>от 01.04.2016 № 147 «О Национальном плане противодействия коррупции на 2016 – 2017 годы» </a:t>
          </a:r>
          <a:br>
            <a:rPr lang="ru-RU" sz="1600" dirty="0" smtClean="0">
              <a:latin typeface="+mj-lt"/>
            </a:rPr>
          </a:br>
          <a:r>
            <a:rPr lang="ru-RU" sz="1600" dirty="0" smtClean="0">
              <a:latin typeface="+mj-lt"/>
            </a:rPr>
            <a:t>внесены изменения:</a:t>
          </a:r>
          <a:endParaRPr lang="ru-RU" sz="1600" dirty="0">
            <a:latin typeface="+mj-lt"/>
          </a:endParaRPr>
        </a:p>
      </dgm:t>
    </dgm:pt>
    <dgm:pt modelId="{C5D30DC6-86F5-4347-9E61-01F067A410DD}" type="parTrans" cxnId="{0ABBC757-43C4-4755-AEB9-5A86F72540A1}">
      <dgm:prSet/>
      <dgm:spPr/>
      <dgm:t>
        <a:bodyPr/>
        <a:lstStyle/>
        <a:p>
          <a:endParaRPr lang="ru-RU"/>
        </a:p>
      </dgm:t>
    </dgm:pt>
    <dgm:pt modelId="{8AA7DC9C-D7C3-4A2E-AAA4-C9ACC7E26139}" type="sibTrans" cxnId="{0ABBC757-43C4-4755-AEB9-5A86F72540A1}">
      <dgm:prSet/>
      <dgm:spPr/>
      <dgm:t>
        <a:bodyPr/>
        <a:lstStyle/>
        <a:p>
          <a:endParaRPr lang="ru-RU"/>
        </a:p>
      </dgm:t>
    </dgm:pt>
    <dgm:pt modelId="{72B5B26A-5E63-4A26-A90E-281907430984}">
      <dgm:prSet phldrT="[Текст]" custT="1"/>
      <dgm:spPr/>
      <dgm:t>
        <a:bodyPr/>
        <a:lstStyle/>
        <a:p>
          <a:r>
            <a:rPr lang="ru-RU" sz="1600" dirty="0" smtClean="0">
              <a:latin typeface="+mj-lt"/>
            </a:rPr>
            <a:t>В планы мероприятий по противодействию коррупции </a:t>
          </a:r>
          <a:br>
            <a:rPr lang="ru-RU" sz="1600" dirty="0" smtClean="0">
              <a:latin typeface="+mj-lt"/>
            </a:rPr>
          </a:br>
          <a:r>
            <a:rPr lang="ru-RU" sz="1600" dirty="0" smtClean="0">
              <a:latin typeface="+mj-lt"/>
            </a:rPr>
            <a:t>всех государственных органов Кировской области</a:t>
          </a:r>
          <a:endParaRPr lang="ru-RU" sz="1600" dirty="0">
            <a:latin typeface="+mj-lt"/>
          </a:endParaRPr>
        </a:p>
      </dgm:t>
    </dgm:pt>
    <dgm:pt modelId="{5F3E43CA-6979-488A-A2E9-9696725A1E48}" type="parTrans" cxnId="{081FB954-C99F-45D1-9BB8-22A74ADF27ED}">
      <dgm:prSet/>
      <dgm:spPr/>
      <dgm:t>
        <a:bodyPr/>
        <a:lstStyle/>
        <a:p>
          <a:endParaRPr lang="ru-RU"/>
        </a:p>
      </dgm:t>
    </dgm:pt>
    <dgm:pt modelId="{5DDBEFA6-5B2E-4295-BAD8-C643B30B4C6C}" type="sibTrans" cxnId="{081FB954-C99F-45D1-9BB8-22A74ADF27ED}">
      <dgm:prSet/>
      <dgm:spPr/>
      <dgm:t>
        <a:bodyPr/>
        <a:lstStyle/>
        <a:p>
          <a:endParaRPr lang="ru-RU"/>
        </a:p>
      </dgm:t>
    </dgm:pt>
    <dgm:pt modelId="{64581A80-5F4D-4D2F-A735-43BB6488409E}">
      <dgm:prSet custT="1"/>
      <dgm:spPr/>
      <dgm:t>
        <a:bodyPr/>
        <a:lstStyle/>
        <a:p>
          <a:r>
            <a:rPr lang="ru-RU" sz="1600" dirty="0" smtClean="0">
              <a:latin typeface="+mj-lt"/>
            </a:rPr>
            <a:t>В постановление Правительства Кировской области </a:t>
          </a:r>
          <a:br>
            <a:rPr lang="ru-RU" sz="1600" dirty="0" smtClean="0">
              <a:latin typeface="+mj-lt"/>
            </a:rPr>
          </a:br>
          <a:r>
            <a:rPr lang="ru-RU" sz="1600" dirty="0" smtClean="0">
              <a:latin typeface="+mj-lt"/>
            </a:rPr>
            <a:t>от 17.12.2012 № 186/767 «Об утверждении государственной программы Кировской области «Обеспечение безопасности и жизнедеятельности населения Кировской области» </a:t>
          </a:r>
          <a:br>
            <a:rPr lang="ru-RU" sz="1600" dirty="0" smtClean="0">
              <a:latin typeface="+mj-lt"/>
            </a:rPr>
          </a:br>
          <a:r>
            <a:rPr lang="ru-RU" sz="1600" dirty="0" smtClean="0">
              <a:latin typeface="+mj-lt"/>
            </a:rPr>
            <a:t>на 2013 – 2020 годы» (подпрограмма «Профилактика правонарушений и борьба с преступностью в Кировской области» на 2015 – 2020 годы), а также в план по реализации государственной программы на 2016 год</a:t>
          </a:r>
          <a:endParaRPr lang="ru-RU" sz="1600" dirty="0">
            <a:latin typeface="+mj-lt"/>
          </a:endParaRPr>
        </a:p>
      </dgm:t>
    </dgm:pt>
    <dgm:pt modelId="{7F09C166-1423-45BE-B3DB-27C2522161D9}" type="parTrans" cxnId="{6AD298B3-C53D-43D0-96DA-591256589AA8}">
      <dgm:prSet/>
      <dgm:spPr/>
      <dgm:t>
        <a:bodyPr/>
        <a:lstStyle/>
        <a:p>
          <a:endParaRPr lang="ru-RU"/>
        </a:p>
      </dgm:t>
    </dgm:pt>
    <dgm:pt modelId="{20A9E549-3A95-4040-950D-3A79074EB17D}" type="sibTrans" cxnId="{6AD298B3-C53D-43D0-96DA-591256589AA8}">
      <dgm:prSet/>
      <dgm:spPr/>
      <dgm:t>
        <a:bodyPr/>
        <a:lstStyle/>
        <a:p>
          <a:endParaRPr lang="ru-RU"/>
        </a:p>
      </dgm:t>
    </dgm:pt>
    <dgm:pt modelId="{22F20F4F-1329-4E23-B858-04689D1E9A8E}" type="pres">
      <dgm:prSet presAssocID="{34DC1BD9-55EF-4203-8974-0539895B026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D2E1762-E2B7-4E72-A56A-131396DA7B46}" type="pres">
      <dgm:prSet presAssocID="{34DC1BD9-55EF-4203-8974-0539895B0263}" presName="dummyMaxCanvas" presStyleCnt="0">
        <dgm:presLayoutVars/>
      </dgm:prSet>
      <dgm:spPr/>
    </dgm:pt>
    <dgm:pt modelId="{84DB251F-55FD-4B96-A10F-630664D0CADE}" type="pres">
      <dgm:prSet presAssocID="{34DC1BD9-55EF-4203-8974-0539895B0263}" presName="ThreeNodes_1" presStyleLbl="node1" presStyleIdx="0" presStyleCnt="3" custScaleY="787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1F4881-F2A3-4872-9FEF-29A5E80A316B}" type="pres">
      <dgm:prSet presAssocID="{34DC1BD9-55EF-4203-8974-0539895B0263}" presName="ThreeNodes_2" presStyleLbl="node1" presStyleIdx="1" presStyleCnt="3" custScaleY="1332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72F0AE-3DC4-4EFB-965A-7A262CE4C9CA}" type="pres">
      <dgm:prSet presAssocID="{34DC1BD9-55EF-4203-8974-0539895B0263}" presName="ThreeNodes_3" presStyleLbl="node1" presStyleIdx="2" presStyleCnt="3" custScaleY="693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198EFC-3736-4D96-8EF4-25CEC33FE836}" type="pres">
      <dgm:prSet presAssocID="{34DC1BD9-55EF-4203-8974-0539895B0263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98AB58-F9DD-4F50-B7BE-B66A2489386B}" type="pres">
      <dgm:prSet presAssocID="{34DC1BD9-55EF-4203-8974-0539895B0263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A360E4-D569-4780-B227-08A05362B2D8}" type="pres">
      <dgm:prSet presAssocID="{34DC1BD9-55EF-4203-8974-0539895B0263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860791-4EC7-4AE2-81D4-0877B2F9F222}" type="pres">
      <dgm:prSet presAssocID="{34DC1BD9-55EF-4203-8974-0539895B0263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E0EB89-B319-4943-8C0E-96E930574483}" type="pres">
      <dgm:prSet presAssocID="{34DC1BD9-55EF-4203-8974-0539895B0263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C82EB5-079E-4260-AA78-650A235D9CC9}" type="presOf" srcId="{64581A80-5F4D-4D2F-A735-43BB6488409E}" destId="{D0860791-4EC7-4AE2-81D4-0877B2F9F222}" srcOrd="1" destOrd="0" presId="urn:microsoft.com/office/officeart/2005/8/layout/vProcess5"/>
    <dgm:cxn modelId="{B9FCE4FB-6417-493C-A44A-037DF57093A8}" type="presOf" srcId="{64581A80-5F4D-4D2F-A735-43BB6488409E}" destId="{471F4881-F2A3-4872-9FEF-29A5E80A316B}" srcOrd="0" destOrd="0" presId="urn:microsoft.com/office/officeart/2005/8/layout/vProcess5"/>
    <dgm:cxn modelId="{87DF7938-D96A-47D5-A29F-DCCDFCA2D381}" type="presOf" srcId="{34DC1BD9-55EF-4203-8974-0539895B0263}" destId="{22F20F4F-1329-4E23-B858-04689D1E9A8E}" srcOrd="0" destOrd="0" presId="urn:microsoft.com/office/officeart/2005/8/layout/vProcess5"/>
    <dgm:cxn modelId="{0ABBC757-43C4-4755-AEB9-5A86F72540A1}" srcId="{34DC1BD9-55EF-4203-8974-0539895B0263}" destId="{A14E3C92-628E-40D2-B30E-A9EF433CECF3}" srcOrd="0" destOrd="0" parTransId="{C5D30DC6-86F5-4347-9E61-01F067A410DD}" sibTransId="{8AA7DC9C-D7C3-4A2E-AAA4-C9ACC7E26139}"/>
    <dgm:cxn modelId="{73938AA2-EEEA-4523-939B-5B6AF71EBCAE}" type="presOf" srcId="{A14E3C92-628E-40D2-B30E-A9EF433CECF3}" destId="{F9A360E4-D569-4780-B227-08A05362B2D8}" srcOrd="1" destOrd="0" presId="urn:microsoft.com/office/officeart/2005/8/layout/vProcess5"/>
    <dgm:cxn modelId="{60EEA6DD-DCF4-460D-953E-A609E75BA4D1}" type="presOf" srcId="{20A9E549-3A95-4040-950D-3A79074EB17D}" destId="{8B98AB58-F9DD-4F50-B7BE-B66A2489386B}" srcOrd="0" destOrd="0" presId="urn:microsoft.com/office/officeart/2005/8/layout/vProcess5"/>
    <dgm:cxn modelId="{081FB954-C99F-45D1-9BB8-22A74ADF27ED}" srcId="{34DC1BD9-55EF-4203-8974-0539895B0263}" destId="{72B5B26A-5E63-4A26-A90E-281907430984}" srcOrd="2" destOrd="0" parTransId="{5F3E43CA-6979-488A-A2E9-9696725A1E48}" sibTransId="{5DDBEFA6-5B2E-4295-BAD8-C643B30B4C6C}"/>
    <dgm:cxn modelId="{87564026-A3A2-4165-81AA-37D4EA6870F1}" type="presOf" srcId="{8AA7DC9C-D7C3-4A2E-AAA4-C9ACC7E26139}" destId="{06198EFC-3736-4D96-8EF4-25CEC33FE836}" srcOrd="0" destOrd="0" presId="urn:microsoft.com/office/officeart/2005/8/layout/vProcess5"/>
    <dgm:cxn modelId="{F11E1A04-0798-48F6-8DBB-4C6EE84EC86B}" type="presOf" srcId="{A14E3C92-628E-40D2-B30E-A9EF433CECF3}" destId="{84DB251F-55FD-4B96-A10F-630664D0CADE}" srcOrd="0" destOrd="0" presId="urn:microsoft.com/office/officeart/2005/8/layout/vProcess5"/>
    <dgm:cxn modelId="{2CFFB119-CEEF-40C5-B02B-760EBA7EF2F1}" type="presOf" srcId="{72B5B26A-5E63-4A26-A90E-281907430984}" destId="{B9E0EB89-B319-4943-8C0E-96E930574483}" srcOrd="1" destOrd="0" presId="urn:microsoft.com/office/officeart/2005/8/layout/vProcess5"/>
    <dgm:cxn modelId="{6AD298B3-C53D-43D0-96DA-591256589AA8}" srcId="{34DC1BD9-55EF-4203-8974-0539895B0263}" destId="{64581A80-5F4D-4D2F-A735-43BB6488409E}" srcOrd="1" destOrd="0" parTransId="{7F09C166-1423-45BE-B3DB-27C2522161D9}" sibTransId="{20A9E549-3A95-4040-950D-3A79074EB17D}"/>
    <dgm:cxn modelId="{8A357F71-5327-45A0-9449-E591174A7EBD}" type="presOf" srcId="{72B5B26A-5E63-4A26-A90E-281907430984}" destId="{2772F0AE-3DC4-4EFB-965A-7A262CE4C9CA}" srcOrd="0" destOrd="0" presId="urn:microsoft.com/office/officeart/2005/8/layout/vProcess5"/>
    <dgm:cxn modelId="{2F19B17E-2479-4F86-8F47-24B09E3948EB}" type="presParOf" srcId="{22F20F4F-1329-4E23-B858-04689D1E9A8E}" destId="{BD2E1762-E2B7-4E72-A56A-131396DA7B46}" srcOrd="0" destOrd="0" presId="urn:microsoft.com/office/officeart/2005/8/layout/vProcess5"/>
    <dgm:cxn modelId="{914980A1-FE07-443F-AABF-5572C11C5DDE}" type="presParOf" srcId="{22F20F4F-1329-4E23-B858-04689D1E9A8E}" destId="{84DB251F-55FD-4B96-A10F-630664D0CADE}" srcOrd="1" destOrd="0" presId="urn:microsoft.com/office/officeart/2005/8/layout/vProcess5"/>
    <dgm:cxn modelId="{952CCB24-84AB-4A70-A3D3-9EBC91B4FAC0}" type="presParOf" srcId="{22F20F4F-1329-4E23-B858-04689D1E9A8E}" destId="{471F4881-F2A3-4872-9FEF-29A5E80A316B}" srcOrd="2" destOrd="0" presId="urn:microsoft.com/office/officeart/2005/8/layout/vProcess5"/>
    <dgm:cxn modelId="{E7B37897-B5E6-49A9-9ACF-5696CF42FE06}" type="presParOf" srcId="{22F20F4F-1329-4E23-B858-04689D1E9A8E}" destId="{2772F0AE-3DC4-4EFB-965A-7A262CE4C9CA}" srcOrd="3" destOrd="0" presId="urn:microsoft.com/office/officeart/2005/8/layout/vProcess5"/>
    <dgm:cxn modelId="{A5F6FBEE-1FA6-4992-B2A4-1031943EEF17}" type="presParOf" srcId="{22F20F4F-1329-4E23-B858-04689D1E9A8E}" destId="{06198EFC-3736-4D96-8EF4-25CEC33FE836}" srcOrd="4" destOrd="0" presId="urn:microsoft.com/office/officeart/2005/8/layout/vProcess5"/>
    <dgm:cxn modelId="{25E16609-8F4D-43A3-9004-55B511C19BA0}" type="presParOf" srcId="{22F20F4F-1329-4E23-B858-04689D1E9A8E}" destId="{8B98AB58-F9DD-4F50-B7BE-B66A2489386B}" srcOrd="5" destOrd="0" presId="urn:microsoft.com/office/officeart/2005/8/layout/vProcess5"/>
    <dgm:cxn modelId="{00E297A0-11C5-491A-9A01-A1FF4AD3A0BF}" type="presParOf" srcId="{22F20F4F-1329-4E23-B858-04689D1E9A8E}" destId="{F9A360E4-D569-4780-B227-08A05362B2D8}" srcOrd="6" destOrd="0" presId="urn:microsoft.com/office/officeart/2005/8/layout/vProcess5"/>
    <dgm:cxn modelId="{6B16864D-6209-4F94-89D9-692ADAF07734}" type="presParOf" srcId="{22F20F4F-1329-4E23-B858-04689D1E9A8E}" destId="{D0860791-4EC7-4AE2-81D4-0877B2F9F222}" srcOrd="7" destOrd="0" presId="urn:microsoft.com/office/officeart/2005/8/layout/vProcess5"/>
    <dgm:cxn modelId="{823D73A2-DA83-4A13-9A0F-0874D2EFE4E8}" type="presParOf" srcId="{22F20F4F-1329-4E23-B858-04689D1E9A8E}" destId="{B9E0EB89-B319-4943-8C0E-96E93057448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913B2F-2BD2-4E94-9117-CE476B1BFA6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8CE3496-D54D-4DE1-AA09-009E65CC478A}">
      <dgm:prSet phldrT="[Текст]" custT="1"/>
      <dgm:spPr/>
      <dgm:t>
        <a:bodyPr/>
        <a:lstStyle/>
        <a:p>
          <a:r>
            <a:rPr lang="ru-RU" sz="2300" dirty="0" smtClean="0"/>
            <a:t>Поступило 18 уведомлений о получении подарка</a:t>
          </a:r>
          <a:endParaRPr lang="ru-RU" sz="2300" dirty="0"/>
        </a:p>
      </dgm:t>
    </dgm:pt>
    <dgm:pt modelId="{27FB0379-0943-4023-AB82-7B8793F4A57B}" type="parTrans" cxnId="{0A73C370-53EA-4B72-BF75-7532C7EDF8A9}">
      <dgm:prSet/>
      <dgm:spPr/>
      <dgm:t>
        <a:bodyPr/>
        <a:lstStyle/>
        <a:p>
          <a:endParaRPr lang="ru-RU"/>
        </a:p>
      </dgm:t>
    </dgm:pt>
    <dgm:pt modelId="{A6561846-CBBF-47D2-BF96-64AB9102A107}" type="sibTrans" cxnId="{0A73C370-53EA-4B72-BF75-7532C7EDF8A9}">
      <dgm:prSet/>
      <dgm:spPr/>
      <dgm:t>
        <a:bodyPr/>
        <a:lstStyle/>
        <a:p>
          <a:endParaRPr lang="ru-RU"/>
        </a:p>
      </dgm:t>
    </dgm:pt>
    <dgm:pt modelId="{79BADA27-6947-442C-AFED-3CF89429BD85}">
      <dgm:prSet phldrT="[Текст]"/>
      <dgm:spPr/>
      <dgm:t>
        <a:bodyPr/>
        <a:lstStyle/>
        <a:p>
          <a:r>
            <a:rPr lang="ru-RU" dirty="0" smtClean="0"/>
            <a:t>Сдано 54 подарка</a:t>
          </a:r>
          <a:endParaRPr lang="ru-RU" dirty="0"/>
        </a:p>
      </dgm:t>
    </dgm:pt>
    <dgm:pt modelId="{CC39CBBD-D5BF-454A-92D3-DD85187DEE64}" type="parTrans" cxnId="{F83617CE-4BA9-47B7-9633-A0FCEB861C91}">
      <dgm:prSet/>
      <dgm:spPr/>
      <dgm:t>
        <a:bodyPr/>
        <a:lstStyle/>
        <a:p>
          <a:endParaRPr lang="ru-RU"/>
        </a:p>
      </dgm:t>
    </dgm:pt>
    <dgm:pt modelId="{48BF8795-6D52-4BAA-844D-0383B1511F30}" type="sibTrans" cxnId="{F83617CE-4BA9-47B7-9633-A0FCEB861C91}">
      <dgm:prSet/>
      <dgm:spPr/>
      <dgm:t>
        <a:bodyPr/>
        <a:lstStyle/>
        <a:p>
          <a:endParaRPr lang="ru-RU"/>
        </a:p>
      </dgm:t>
    </dgm:pt>
    <dgm:pt modelId="{CEF605E1-B9B7-4D77-8F70-22DBAA0A6295}">
      <dgm:prSet phldrT="[Текст]"/>
      <dgm:spPr/>
      <dgm:t>
        <a:bodyPr/>
        <a:lstStyle/>
        <a:p>
          <a:r>
            <a:rPr lang="ru-RU" dirty="0" smtClean="0"/>
            <a:t>Выкуплен 1 подарок, сумма выкупа – </a:t>
          </a:r>
          <a:br>
            <a:rPr lang="ru-RU" dirty="0" smtClean="0"/>
          </a:br>
          <a:r>
            <a:rPr lang="ru-RU" dirty="0" smtClean="0"/>
            <a:t>14900 руб.</a:t>
          </a:r>
          <a:endParaRPr lang="ru-RU" dirty="0"/>
        </a:p>
      </dgm:t>
    </dgm:pt>
    <dgm:pt modelId="{8987FBF5-F4AB-4096-BFA2-9D12E82B9A61}" type="parTrans" cxnId="{0B83E59D-2B99-4ECE-81C3-C06B62D179B4}">
      <dgm:prSet/>
      <dgm:spPr/>
      <dgm:t>
        <a:bodyPr/>
        <a:lstStyle/>
        <a:p>
          <a:endParaRPr lang="ru-RU"/>
        </a:p>
      </dgm:t>
    </dgm:pt>
    <dgm:pt modelId="{8AAD27B7-7BCF-4A58-9738-5A616855C0EC}" type="sibTrans" cxnId="{0B83E59D-2B99-4ECE-81C3-C06B62D179B4}">
      <dgm:prSet/>
      <dgm:spPr/>
      <dgm:t>
        <a:bodyPr/>
        <a:lstStyle/>
        <a:p>
          <a:endParaRPr lang="ru-RU"/>
        </a:p>
      </dgm:t>
    </dgm:pt>
    <dgm:pt modelId="{CDB8D9F3-5E58-483A-B651-60D91AC5B110}">
      <dgm:prSet phldrT="[Текст]"/>
      <dgm:spPr/>
      <dgm:t>
        <a:bodyPr/>
        <a:lstStyle/>
        <a:p>
          <a:r>
            <a:rPr lang="ru-RU" dirty="0" smtClean="0"/>
            <a:t>На баланс благотворительных организаций передано 54 подарка</a:t>
          </a:r>
          <a:endParaRPr lang="ru-RU" dirty="0"/>
        </a:p>
      </dgm:t>
    </dgm:pt>
    <dgm:pt modelId="{592F1594-EB13-479C-9F9C-B3AB5DD542FB}" type="parTrans" cxnId="{13B0467A-7C1C-484B-BEE8-8426E80F51DD}">
      <dgm:prSet/>
      <dgm:spPr/>
      <dgm:t>
        <a:bodyPr/>
        <a:lstStyle/>
        <a:p>
          <a:endParaRPr lang="ru-RU"/>
        </a:p>
      </dgm:t>
    </dgm:pt>
    <dgm:pt modelId="{B3F5A306-90D4-4824-9EBA-0200217EEDA4}" type="sibTrans" cxnId="{13B0467A-7C1C-484B-BEE8-8426E80F51DD}">
      <dgm:prSet/>
      <dgm:spPr/>
      <dgm:t>
        <a:bodyPr/>
        <a:lstStyle/>
        <a:p>
          <a:endParaRPr lang="ru-RU"/>
        </a:p>
      </dgm:t>
    </dgm:pt>
    <dgm:pt modelId="{5A50F170-6F9F-498C-B089-D609D97AC9FD}" type="pres">
      <dgm:prSet presAssocID="{54913B2F-2BD2-4E94-9117-CE476B1BFA6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954DAE-C41E-491B-B526-D359270D5624}" type="pres">
      <dgm:prSet presAssocID="{54913B2F-2BD2-4E94-9117-CE476B1BFA6D}" presName="dummyMaxCanvas" presStyleCnt="0">
        <dgm:presLayoutVars/>
      </dgm:prSet>
      <dgm:spPr/>
    </dgm:pt>
    <dgm:pt modelId="{21874155-B25F-4287-8820-66F64B5F96EE}" type="pres">
      <dgm:prSet presAssocID="{54913B2F-2BD2-4E94-9117-CE476B1BFA6D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8F71F5-5302-4B7C-AFEB-061BE7AA9AAB}" type="pres">
      <dgm:prSet presAssocID="{54913B2F-2BD2-4E94-9117-CE476B1BFA6D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A5AFC8-3C76-464A-B1A4-A6DEE85F3C59}" type="pres">
      <dgm:prSet presAssocID="{54913B2F-2BD2-4E94-9117-CE476B1BFA6D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FAB0AF-9497-444B-B617-EDBCE37096ED}" type="pres">
      <dgm:prSet presAssocID="{54913B2F-2BD2-4E94-9117-CE476B1BFA6D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41C7C5-B6E7-4F51-A08A-666F656C08E4}" type="pres">
      <dgm:prSet presAssocID="{54913B2F-2BD2-4E94-9117-CE476B1BFA6D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3025FE-7791-4F1F-A8DC-1A3BE966235E}" type="pres">
      <dgm:prSet presAssocID="{54913B2F-2BD2-4E94-9117-CE476B1BFA6D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A38D08-3D66-42B2-8A73-FC6A7D3DB4DC}" type="pres">
      <dgm:prSet presAssocID="{54913B2F-2BD2-4E94-9117-CE476B1BFA6D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7BEFA5-BE28-4FD5-A95F-275BFE166764}" type="pres">
      <dgm:prSet presAssocID="{54913B2F-2BD2-4E94-9117-CE476B1BFA6D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A22BC0-B768-459B-A6E2-BFA57D919906}" type="pres">
      <dgm:prSet presAssocID="{54913B2F-2BD2-4E94-9117-CE476B1BFA6D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9710D2-B456-4AEA-ABA5-09337592B5DB}" type="pres">
      <dgm:prSet presAssocID="{54913B2F-2BD2-4E94-9117-CE476B1BFA6D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7E43DA-CA5F-47F5-84AD-A207DD951520}" type="pres">
      <dgm:prSet presAssocID="{54913B2F-2BD2-4E94-9117-CE476B1BFA6D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83E59D-2B99-4ECE-81C3-C06B62D179B4}" srcId="{54913B2F-2BD2-4E94-9117-CE476B1BFA6D}" destId="{CEF605E1-B9B7-4D77-8F70-22DBAA0A6295}" srcOrd="2" destOrd="0" parTransId="{8987FBF5-F4AB-4096-BFA2-9D12E82B9A61}" sibTransId="{8AAD27B7-7BCF-4A58-9738-5A616855C0EC}"/>
    <dgm:cxn modelId="{BE6E13B3-D2D7-410C-89D9-A15595E1FEA4}" type="presOf" srcId="{48BF8795-6D52-4BAA-844D-0383B1511F30}" destId="{7B3025FE-7791-4F1F-A8DC-1A3BE966235E}" srcOrd="0" destOrd="0" presId="urn:microsoft.com/office/officeart/2005/8/layout/vProcess5"/>
    <dgm:cxn modelId="{49D43F2A-BBA5-488A-96B7-D78667AF0800}" type="presOf" srcId="{08CE3496-D54D-4DE1-AA09-009E65CC478A}" destId="{21874155-B25F-4287-8820-66F64B5F96EE}" srcOrd="0" destOrd="0" presId="urn:microsoft.com/office/officeart/2005/8/layout/vProcess5"/>
    <dgm:cxn modelId="{0A73C370-53EA-4B72-BF75-7532C7EDF8A9}" srcId="{54913B2F-2BD2-4E94-9117-CE476B1BFA6D}" destId="{08CE3496-D54D-4DE1-AA09-009E65CC478A}" srcOrd="0" destOrd="0" parTransId="{27FB0379-0943-4023-AB82-7B8793F4A57B}" sibTransId="{A6561846-CBBF-47D2-BF96-64AB9102A107}"/>
    <dgm:cxn modelId="{13B0467A-7C1C-484B-BEE8-8426E80F51DD}" srcId="{54913B2F-2BD2-4E94-9117-CE476B1BFA6D}" destId="{CDB8D9F3-5E58-483A-B651-60D91AC5B110}" srcOrd="3" destOrd="0" parTransId="{592F1594-EB13-479C-9F9C-B3AB5DD542FB}" sibTransId="{B3F5A306-90D4-4824-9EBA-0200217EEDA4}"/>
    <dgm:cxn modelId="{BCE62EB7-2E12-45BD-BF55-ABE63F725A08}" type="presOf" srcId="{08CE3496-D54D-4DE1-AA09-009E65CC478A}" destId="{EF7BEFA5-BE28-4FD5-A95F-275BFE166764}" srcOrd="1" destOrd="0" presId="urn:microsoft.com/office/officeart/2005/8/layout/vProcess5"/>
    <dgm:cxn modelId="{F83617CE-4BA9-47B7-9633-A0FCEB861C91}" srcId="{54913B2F-2BD2-4E94-9117-CE476B1BFA6D}" destId="{79BADA27-6947-442C-AFED-3CF89429BD85}" srcOrd="1" destOrd="0" parTransId="{CC39CBBD-D5BF-454A-92D3-DD85187DEE64}" sibTransId="{48BF8795-6D52-4BAA-844D-0383B1511F30}"/>
    <dgm:cxn modelId="{D8B2EBB4-99D6-4173-A348-F43BF88526A6}" type="presOf" srcId="{79BADA27-6947-442C-AFED-3CF89429BD85}" destId="{56A22BC0-B768-459B-A6E2-BFA57D919906}" srcOrd="1" destOrd="0" presId="urn:microsoft.com/office/officeart/2005/8/layout/vProcess5"/>
    <dgm:cxn modelId="{CC669F18-A931-4A97-99D4-57D3A4132327}" type="presOf" srcId="{79BADA27-6947-442C-AFED-3CF89429BD85}" destId="{DD8F71F5-5302-4B7C-AFEB-061BE7AA9AAB}" srcOrd="0" destOrd="0" presId="urn:microsoft.com/office/officeart/2005/8/layout/vProcess5"/>
    <dgm:cxn modelId="{6963412D-A64F-4099-B388-64B307739803}" type="presOf" srcId="{54913B2F-2BD2-4E94-9117-CE476B1BFA6D}" destId="{5A50F170-6F9F-498C-B089-D609D97AC9FD}" srcOrd="0" destOrd="0" presId="urn:microsoft.com/office/officeart/2005/8/layout/vProcess5"/>
    <dgm:cxn modelId="{FB6DE6D6-D81A-4552-9DEA-E728BF3D6B31}" type="presOf" srcId="{CDB8D9F3-5E58-483A-B651-60D91AC5B110}" destId="{CA7E43DA-CA5F-47F5-84AD-A207DD951520}" srcOrd="1" destOrd="0" presId="urn:microsoft.com/office/officeart/2005/8/layout/vProcess5"/>
    <dgm:cxn modelId="{3CCCA8FA-767E-4404-AA61-A5372C4FFF64}" type="presOf" srcId="{A6561846-CBBF-47D2-BF96-64AB9102A107}" destId="{6841C7C5-B6E7-4F51-A08A-666F656C08E4}" srcOrd="0" destOrd="0" presId="urn:microsoft.com/office/officeart/2005/8/layout/vProcess5"/>
    <dgm:cxn modelId="{D7FDDF9E-CA16-4B89-AEB8-1700A83D56B6}" type="presOf" srcId="{CEF605E1-B9B7-4D77-8F70-22DBAA0A6295}" destId="{869710D2-B456-4AEA-ABA5-09337592B5DB}" srcOrd="1" destOrd="0" presId="urn:microsoft.com/office/officeart/2005/8/layout/vProcess5"/>
    <dgm:cxn modelId="{19DD5A30-2D0B-4554-9567-C2EF46A091E4}" type="presOf" srcId="{8AAD27B7-7BCF-4A58-9738-5A616855C0EC}" destId="{C6A38D08-3D66-42B2-8A73-FC6A7D3DB4DC}" srcOrd="0" destOrd="0" presId="urn:microsoft.com/office/officeart/2005/8/layout/vProcess5"/>
    <dgm:cxn modelId="{B900B954-F474-4720-9ACB-3707841C3338}" type="presOf" srcId="{CDB8D9F3-5E58-483A-B651-60D91AC5B110}" destId="{48FAB0AF-9497-444B-B617-EDBCE37096ED}" srcOrd="0" destOrd="0" presId="urn:microsoft.com/office/officeart/2005/8/layout/vProcess5"/>
    <dgm:cxn modelId="{A07E8B6A-2C8F-479F-BC26-03B22130576D}" type="presOf" srcId="{CEF605E1-B9B7-4D77-8F70-22DBAA0A6295}" destId="{34A5AFC8-3C76-464A-B1A4-A6DEE85F3C59}" srcOrd="0" destOrd="0" presId="urn:microsoft.com/office/officeart/2005/8/layout/vProcess5"/>
    <dgm:cxn modelId="{E0731C18-DC1A-4B54-9E08-A3A21DEA942A}" type="presParOf" srcId="{5A50F170-6F9F-498C-B089-D609D97AC9FD}" destId="{39954DAE-C41E-491B-B526-D359270D5624}" srcOrd="0" destOrd="0" presId="urn:microsoft.com/office/officeart/2005/8/layout/vProcess5"/>
    <dgm:cxn modelId="{AB85756A-E15C-4165-89B2-B8FA36DDC6F8}" type="presParOf" srcId="{5A50F170-6F9F-498C-B089-D609D97AC9FD}" destId="{21874155-B25F-4287-8820-66F64B5F96EE}" srcOrd="1" destOrd="0" presId="urn:microsoft.com/office/officeart/2005/8/layout/vProcess5"/>
    <dgm:cxn modelId="{FC45E70F-2DFB-4D40-B2D0-90B5FBA9EA37}" type="presParOf" srcId="{5A50F170-6F9F-498C-B089-D609D97AC9FD}" destId="{DD8F71F5-5302-4B7C-AFEB-061BE7AA9AAB}" srcOrd="2" destOrd="0" presId="urn:microsoft.com/office/officeart/2005/8/layout/vProcess5"/>
    <dgm:cxn modelId="{5D169A14-EA11-47EE-BB42-2D5C0C09D2CF}" type="presParOf" srcId="{5A50F170-6F9F-498C-B089-D609D97AC9FD}" destId="{34A5AFC8-3C76-464A-B1A4-A6DEE85F3C59}" srcOrd="3" destOrd="0" presId="urn:microsoft.com/office/officeart/2005/8/layout/vProcess5"/>
    <dgm:cxn modelId="{36D23E02-6BE2-4D0E-8A38-19F55FF286DE}" type="presParOf" srcId="{5A50F170-6F9F-498C-B089-D609D97AC9FD}" destId="{48FAB0AF-9497-444B-B617-EDBCE37096ED}" srcOrd="4" destOrd="0" presId="urn:microsoft.com/office/officeart/2005/8/layout/vProcess5"/>
    <dgm:cxn modelId="{15AC6CCF-001A-4F3F-8F9D-92D4C3FE439D}" type="presParOf" srcId="{5A50F170-6F9F-498C-B089-D609D97AC9FD}" destId="{6841C7C5-B6E7-4F51-A08A-666F656C08E4}" srcOrd="5" destOrd="0" presId="urn:microsoft.com/office/officeart/2005/8/layout/vProcess5"/>
    <dgm:cxn modelId="{A9D94DC4-9F0D-4718-87E7-D7E64A6A290D}" type="presParOf" srcId="{5A50F170-6F9F-498C-B089-D609D97AC9FD}" destId="{7B3025FE-7791-4F1F-A8DC-1A3BE966235E}" srcOrd="6" destOrd="0" presId="urn:microsoft.com/office/officeart/2005/8/layout/vProcess5"/>
    <dgm:cxn modelId="{B4D57770-1FEE-43D9-911B-3059D2CC6643}" type="presParOf" srcId="{5A50F170-6F9F-498C-B089-D609D97AC9FD}" destId="{C6A38D08-3D66-42B2-8A73-FC6A7D3DB4DC}" srcOrd="7" destOrd="0" presId="urn:microsoft.com/office/officeart/2005/8/layout/vProcess5"/>
    <dgm:cxn modelId="{AE6D0F3D-9B3B-4C3D-BDAC-28C4D43F75E6}" type="presParOf" srcId="{5A50F170-6F9F-498C-B089-D609D97AC9FD}" destId="{EF7BEFA5-BE28-4FD5-A95F-275BFE166764}" srcOrd="8" destOrd="0" presId="urn:microsoft.com/office/officeart/2005/8/layout/vProcess5"/>
    <dgm:cxn modelId="{44C0EA64-A7B3-43DA-A34F-20BEED158BB2}" type="presParOf" srcId="{5A50F170-6F9F-498C-B089-D609D97AC9FD}" destId="{56A22BC0-B768-459B-A6E2-BFA57D919906}" srcOrd="9" destOrd="0" presId="urn:microsoft.com/office/officeart/2005/8/layout/vProcess5"/>
    <dgm:cxn modelId="{FA9D9E42-740C-4707-A0EA-5BAD501BCBD2}" type="presParOf" srcId="{5A50F170-6F9F-498C-B089-D609D97AC9FD}" destId="{869710D2-B456-4AEA-ABA5-09337592B5DB}" srcOrd="10" destOrd="0" presId="urn:microsoft.com/office/officeart/2005/8/layout/vProcess5"/>
    <dgm:cxn modelId="{7DE3EEB6-8462-4A90-B2E8-B8F114CF3479}" type="presParOf" srcId="{5A50F170-6F9F-498C-B089-D609D97AC9FD}" destId="{CA7E43DA-CA5F-47F5-84AD-A207DD95152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9CB896-1F78-47E5-989C-5C17EC1F324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0AB9A8-B4EA-4561-8CBC-1857DCF15F36}">
      <dgm:prSet phldrT="[Текст]" custT="1"/>
      <dgm:spPr/>
      <dgm:t>
        <a:bodyPr/>
        <a:lstStyle/>
        <a:p>
          <a:r>
            <a:rPr lang="ru-RU" sz="1800" dirty="0" smtClean="0"/>
            <a:t>Уведомления о получении подарка представили:</a:t>
          </a:r>
          <a:endParaRPr lang="ru-RU" sz="1800" dirty="0"/>
        </a:p>
      </dgm:t>
    </dgm:pt>
    <dgm:pt modelId="{4307878A-C2D5-4D98-9243-3D1DBBB53D72}" type="parTrans" cxnId="{2E68B258-E21E-46CE-B035-EC6528CC15B5}">
      <dgm:prSet/>
      <dgm:spPr/>
      <dgm:t>
        <a:bodyPr/>
        <a:lstStyle/>
        <a:p>
          <a:endParaRPr lang="ru-RU" sz="1800"/>
        </a:p>
      </dgm:t>
    </dgm:pt>
    <dgm:pt modelId="{EB506C23-B560-42D7-950B-DECBAE20F41D}" type="sibTrans" cxnId="{2E68B258-E21E-46CE-B035-EC6528CC15B5}">
      <dgm:prSet/>
      <dgm:spPr/>
      <dgm:t>
        <a:bodyPr/>
        <a:lstStyle/>
        <a:p>
          <a:endParaRPr lang="ru-RU" sz="1800"/>
        </a:p>
      </dgm:t>
    </dgm:pt>
    <dgm:pt modelId="{AFE72DC5-9FC9-4216-A213-48892FCAC082}">
      <dgm:prSet phldrT="[Текст]" custT="1"/>
      <dgm:spPr/>
      <dgm:t>
        <a:bodyPr/>
        <a:lstStyle/>
        <a:p>
          <a:r>
            <a:rPr lang="ru-RU" sz="1800" dirty="0" smtClean="0"/>
            <a:t>Служащие министерства развития предпринимательства, торговли </a:t>
          </a:r>
          <a:r>
            <a:rPr lang="ru-RU" sz="1800" dirty="0" smtClean="0"/>
            <a:t>и </a:t>
          </a:r>
          <a:r>
            <a:rPr lang="ru-RU" sz="1800" dirty="0" smtClean="0"/>
            <a:t>внешних связей Кировской области - 3 (министр – 2, заместитель министра – 1)</a:t>
          </a:r>
          <a:endParaRPr lang="ru-RU" sz="1800" dirty="0"/>
        </a:p>
      </dgm:t>
    </dgm:pt>
    <dgm:pt modelId="{89FB8783-351D-4BB6-B0F2-72981A537181}" type="parTrans" cxnId="{1148D8E2-9825-476A-960D-8C1155890277}">
      <dgm:prSet custT="1"/>
      <dgm:spPr/>
      <dgm:t>
        <a:bodyPr/>
        <a:lstStyle/>
        <a:p>
          <a:endParaRPr lang="ru-RU" sz="1800"/>
        </a:p>
      </dgm:t>
    </dgm:pt>
    <dgm:pt modelId="{D8D60543-58FC-4A77-8640-BBC35EC6873E}" type="sibTrans" cxnId="{1148D8E2-9825-476A-960D-8C1155890277}">
      <dgm:prSet/>
      <dgm:spPr/>
      <dgm:t>
        <a:bodyPr/>
        <a:lstStyle/>
        <a:p>
          <a:endParaRPr lang="ru-RU" sz="1800"/>
        </a:p>
      </dgm:t>
    </dgm:pt>
    <dgm:pt modelId="{0D88CC79-D7FB-4532-9BFD-7B25119CA5F9}">
      <dgm:prSet custT="1"/>
      <dgm:spPr/>
      <dgm:t>
        <a:bodyPr/>
        <a:lstStyle/>
        <a:p>
          <a:r>
            <a:rPr lang="ru-RU" sz="1800" dirty="0" smtClean="0"/>
            <a:t>Заместитель начальника  управления ветеринарии Кировской области - 1</a:t>
          </a:r>
          <a:endParaRPr lang="ru-RU" sz="1800" dirty="0"/>
        </a:p>
      </dgm:t>
    </dgm:pt>
    <dgm:pt modelId="{EC3B11A2-34F2-4A04-B721-1AF609C4D3F1}" type="parTrans" cxnId="{2632E7F1-61E4-4AEA-A14E-9504DAEA9DDD}">
      <dgm:prSet custT="1"/>
      <dgm:spPr/>
      <dgm:t>
        <a:bodyPr/>
        <a:lstStyle/>
        <a:p>
          <a:endParaRPr lang="ru-RU" sz="1800"/>
        </a:p>
      </dgm:t>
    </dgm:pt>
    <dgm:pt modelId="{07060E3E-0AEF-4374-A9A4-649A798EC5A7}" type="sibTrans" cxnId="{2632E7F1-61E4-4AEA-A14E-9504DAEA9DDD}">
      <dgm:prSet/>
      <dgm:spPr/>
      <dgm:t>
        <a:bodyPr/>
        <a:lstStyle/>
        <a:p>
          <a:endParaRPr lang="ru-RU" sz="1800"/>
        </a:p>
      </dgm:t>
    </dgm:pt>
    <dgm:pt modelId="{DB0BE990-DE48-4985-B4F1-BEFDBFE21D92}">
      <dgm:prSet custT="1"/>
      <dgm:spPr/>
      <dgm:t>
        <a:bodyPr/>
        <a:lstStyle/>
        <a:p>
          <a:r>
            <a:rPr lang="ru-RU" sz="1800" dirty="0" smtClean="0"/>
            <a:t>Начальник управления государственной службы занятости населения Кировской области - 1</a:t>
          </a:r>
          <a:endParaRPr lang="ru-RU" sz="1800" dirty="0"/>
        </a:p>
      </dgm:t>
    </dgm:pt>
    <dgm:pt modelId="{4DBD20B1-9AE5-4260-8D2E-322A013AEB93}" type="parTrans" cxnId="{F56081DF-3BB5-4631-9C88-6339BDEC556B}">
      <dgm:prSet custT="1"/>
      <dgm:spPr/>
      <dgm:t>
        <a:bodyPr/>
        <a:lstStyle/>
        <a:p>
          <a:endParaRPr lang="ru-RU" sz="1800"/>
        </a:p>
      </dgm:t>
    </dgm:pt>
    <dgm:pt modelId="{8597636A-6337-4896-9E89-E6F218F32A5E}" type="sibTrans" cxnId="{F56081DF-3BB5-4631-9C88-6339BDEC556B}">
      <dgm:prSet/>
      <dgm:spPr/>
      <dgm:t>
        <a:bodyPr/>
        <a:lstStyle/>
        <a:p>
          <a:endParaRPr lang="ru-RU" sz="1800"/>
        </a:p>
      </dgm:t>
    </dgm:pt>
    <dgm:pt modelId="{2A88949D-B5E5-4F93-A85D-49F35E2E559A}">
      <dgm:prSet custT="1"/>
      <dgm:spPr/>
      <dgm:t>
        <a:bodyPr/>
        <a:lstStyle/>
        <a:p>
          <a:pPr algn="ctr"/>
          <a:r>
            <a:rPr lang="ru-RU" sz="1800" dirty="0" smtClean="0"/>
            <a:t>Уполномоченный по защите прав предпринимателей в Кировской области - 1</a:t>
          </a:r>
          <a:endParaRPr lang="ru-RU" sz="1800" dirty="0"/>
        </a:p>
      </dgm:t>
    </dgm:pt>
    <dgm:pt modelId="{AB105672-743D-4CAA-924C-FD4D36BB17AC}" type="parTrans" cxnId="{376439F2-B97C-46E9-AD44-F9BAE3774047}">
      <dgm:prSet custT="1"/>
      <dgm:spPr/>
      <dgm:t>
        <a:bodyPr/>
        <a:lstStyle/>
        <a:p>
          <a:endParaRPr lang="ru-RU" sz="1800"/>
        </a:p>
      </dgm:t>
    </dgm:pt>
    <dgm:pt modelId="{2C2E6A44-154F-4B15-8E3A-28B4A1BC8475}" type="sibTrans" cxnId="{376439F2-B97C-46E9-AD44-F9BAE3774047}">
      <dgm:prSet/>
      <dgm:spPr/>
      <dgm:t>
        <a:bodyPr/>
        <a:lstStyle/>
        <a:p>
          <a:endParaRPr lang="ru-RU" sz="1800"/>
        </a:p>
      </dgm:t>
    </dgm:pt>
    <dgm:pt modelId="{C07A312D-2702-493C-B5ED-1CDE16BA6247}">
      <dgm:prSet custT="1"/>
      <dgm:spPr/>
      <dgm:t>
        <a:bodyPr/>
        <a:lstStyle/>
        <a:p>
          <a:r>
            <a:rPr lang="ru-RU" sz="1800" dirty="0" smtClean="0"/>
            <a:t>Губернатор Кировской области - 12</a:t>
          </a:r>
          <a:endParaRPr lang="ru-RU" sz="1800" dirty="0"/>
        </a:p>
      </dgm:t>
    </dgm:pt>
    <dgm:pt modelId="{764350E0-0E55-4A35-A0B2-FED0EF1518C5}" type="parTrans" cxnId="{EA894420-8495-4622-BE9C-C1B3B76AB90F}">
      <dgm:prSet/>
      <dgm:spPr/>
      <dgm:t>
        <a:bodyPr/>
        <a:lstStyle/>
        <a:p>
          <a:endParaRPr lang="ru-RU"/>
        </a:p>
      </dgm:t>
    </dgm:pt>
    <dgm:pt modelId="{043011DB-F3F9-4DCE-B683-3A42B5FEEE0A}" type="sibTrans" cxnId="{EA894420-8495-4622-BE9C-C1B3B76AB90F}">
      <dgm:prSet/>
      <dgm:spPr/>
      <dgm:t>
        <a:bodyPr/>
        <a:lstStyle/>
        <a:p>
          <a:endParaRPr lang="ru-RU"/>
        </a:p>
      </dgm:t>
    </dgm:pt>
    <dgm:pt modelId="{14753BA9-58BA-4AE8-B872-C1121A0C949D}" type="pres">
      <dgm:prSet presAssocID="{BE9CB896-1F78-47E5-989C-5C17EC1F324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D7F7B94-CC45-40BD-BF5D-771DBCBFEFF5}" type="pres">
      <dgm:prSet presAssocID="{CD0AB9A8-B4EA-4561-8CBC-1857DCF15F36}" presName="root1" presStyleCnt="0"/>
      <dgm:spPr/>
    </dgm:pt>
    <dgm:pt modelId="{24CFFF8B-5364-4961-AB51-6DA457FC3B55}" type="pres">
      <dgm:prSet presAssocID="{CD0AB9A8-B4EA-4561-8CBC-1857DCF15F3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57B32A-493B-45E5-B544-CED7BFD3C4F6}" type="pres">
      <dgm:prSet presAssocID="{CD0AB9A8-B4EA-4561-8CBC-1857DCF15F36}" presName="level2hierChild" presStyleCnt="0"/>
      <dgm:spPr/>
    </dgm:pt>
    <dgm:pt modelId="{BCDA2C49-CD3C-4BD9-9677-5BB6A007B4D0}" type="pres">
      <dgm:prSet presAssocID="{764350E0-0E55-4A35-A0B2-FED0EF1518C5}" presName="conn2-1" presStyleLbl="parChTrans1D2" presStyleIdx="0" presStyleCnt="5"/>
      <dgm:spPr/>
      <dgm:t>
        <a:bodyPr/>
        <a:lstStyle/>
        <a:p>
          <a:endParaRPr lang="ru-RU"/>
        </a:p>
      </dgm:t>
    </dgm:pt>
    <dgm:pt modelId="{666D1869-3AAD-4355-8DBE-4D9F9FFF382E}" type="pres">
      <dgm:prSet presAssocID="{764350E0-0E55-4A35-A0B2-FED0EF1518C5}" presName="connTx" presStyleLbl="parChTrans1D2" presStyleIdx="0" presStyleCnt="5"/>
      <dgm:spPr/>
      <dgm:t>
        <a:bodyPr/>
        <a:lstStyle/>
        <a:p>
          <a:endParaRPr lang="ru-RU"/>
        </a:p>
      </dgm:t>
    </dgm:pt>
    <dgm:pt modelId="{4CB14E81-3336-469C-B6DF-9B4872DCC17D}" type="pres">
      <dgm:prSet presAssocID="{C07A312D-2702-493C-B5ED-1CDE16BA6247}" presName="root2" presStyleCnt="0"/>
      <dgm:spPr/>
    </dgm:pt>
    <dgm:pt modelId="{2675A271-DEC7-499A-B493-E14CD83487DD}" type="pres">
      <dgm:prSet presAssocID="{C07A312D-2702-493C-B5ED-1CDE16BA6247}" presName="LevelTwoTextNode" presStyleLbl="node2" presStyleIdx="0" presStyleCnt="5" custScaleX="257364" custLinFactNeighborX="-391" custLinFactNeighborY="-12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16A9C8-146B-4780-A33F-4DF9EF0C8633}" type="pres">
      <dgm:prSet presAssocID="{C07A312D-2702-493C-B5ED-1CDE16BA6247}" presName="level3hierChild" presStyleCnt="0"/>
      <dgm:spPr/>
    </dgm:pt>
    <dgm:pt modelId="{76B850BB-8D50-4905-AE56-D66DB7184BA7}" type="pres">
      <dgm:prSet presAssocID="{89FB8783-351D-4BB6-B0F2-72981A537181}" presName="conn2-1" presStyleLbl="parChTrans1D2" presStyleIdx="1" presStyleCnt="5"/>
      <dgm:spPr/>
      <dgm:t>
        <a:bodyPr/>
        <a:lstStyle/>
        <a:p>
          <a:endParaRPr lang="ru-RU"/>
        </a:p>
      </dgm:t>
    </dgm:pt>
    <dgm:pt modelId="{33489416-E27E-4D3A-A636-099EAE1BB4C7}" type="pres">
      <dgm:prSet presAssocID="{89FB8783-351D-4BB6-B0F2-72981A537181}" presName="connTx" presStyleLbl="parChTrans1D2" presStyleIdx="1" presStyleCnt="5"/>
      <dgm:spPr/>
      <dgm:t>
        <a:bodyPr/>
        <a:lstStyle/>
        <a:p>
          <a:endParaRPr lang="ru-RU"/>
        </a:p>
      </dgm:t>
    </dgm:pt>
    <dgm:pt modelId="{FF76AEA0-62F2-4760-85C3-EDD904254FFE}" type="pres">
      <dgm:prSet presAssocID="{AFE72DC5-9FC9-4216-A213-48892FCAC082}" presName="root2" presStyleCnt="0"/>
      <dgm:spPr/>
    </dgm:pt>
    <dgm:pt modelId="{5A9BC5D8-DD5B-46D0-BE73-085619610A8E}" type="pres">
      <dgm:prSet presAssocID="{AFE72DC5-9FC9-4216-A213-48892FCAC082}" presName="LevelTwoTextNode" presStyleLbl="node2" presStyleIdx="1" presStyleCnt="5" custScaleX="2571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3B0984-C7EA-49CE-8C34-D818B97C41C6}" type="pres">
      <dgm:prSet presAssocID="{AFE72DC5-9FC9-4216-A213-48892FCAC082}" presName="level3hierChild" presStyleCnt="0"/>
      <dgm:spPr/>
    </dgm:pt>
    <dgm:pt modelId="{7003E7EA-E446-4DC8-89DD-5635EB10C6BC}" type="pres">
      <dgm:prSet presAssocID="{EC3B11A2-34F2-4A04-B721-1AF609C4D3F1}" presName="conn2-1" presStyleLbl="parChTrans1D2" presStyleIdx="2" presStyleCnt="5"/>
      <dgm:spPr/>
      <dgm:t>
        <a:bodyPr/>
        <a:lstStyle/>
        <a:p>
          <a:endParaRPr lang="ru-RU"/>
        </a:p>
      </dgm:t>
    </dgm:pt>
    <dgm:pt modelId="{E7C051CF-53D2-4021-8F79-4E14808B3752}" type="pres">
      <dgm:prSet presAssocID="{EC3B11A2-34F2-4A04-B721-1AF609C4D3F1}" presName="connTx" presStyleLbl="parChTrans1D2" presStyleIdx="2" presStyleCnt="5"/>
      <dgm:spPr/>
      <dgm:t>
        <a:bodyPr/>
        <a:lstStyle/>
        <a:p>
          <a:endParaRPr lang="ru-RU"/>
        </a:p>
      </dgm:t>
    </dgm:pt>
    <dgm:pt modelId="{0722F493-67DE-4585-8ECF-74C0F6EA3172}" type="pres">
      <dgm:prSet presAssocID="{0D88CC79-D7FB-4532-9BFD-7B25119CA5F9}" presName="root2" presStyleCnt="0"/>
      <dgm:spPr/>
    </dgm:pt>
    <dgm:pt modelId="{1F9D36D8-9142-4DF7-BF85-49EFDB2AC137}" type="pres">
      <dgm:prSet presAssocID="{0D88CC79-D7FB-4532-9BFD-7B25119CA5F9}" presName="LevelTwoTextNode" presStyleLbl="node2" presStyleIdx="2" presStyleCnt="5" custScaleX="2580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5E8884-F1C5-42DA-9DF0-B29AAD94B31B}" type="pres">
      <dgm:prSet presAssocID="{0D88CC79-D7FB-4532-9BFD-7B25119CA5F9}" presName="level3hierChild" presStyleCnt="0"/>
      <dgm:spPr/>
    </dgm:pt>
    <dgm:pt modelId="{B464FF60-A824-48BE-A8E7-B9EC8A956B38}" type="pres">
      <dgm:prSet presAssocID="{4DBD20B1-9AE5-4260-8D2E-322A013AEB93}" presName="conn2-1" presStyleLbl="parChTrans1D2" presStyleIdx="3" presStyleCnt="5"/>
      <dgm:spPr/>
      <dgm:t>
        <a:bodyPr/>
        <a:lstStyle/>
        <a:p>
          <a:endParaRPr lang="ru-RU"/>
        </a:p>
      </dgm:t>
    </dgm:pt>
    <dgm:pt modelId="{4A04105F-CD0A-47E7-A560-813CD59F65B9}" type="pres">
      <dgm:prSet presAssocID="{4DBD20B1-9AE5-4260-8D2E-322A013AEB93}" presName="connTx" presStyleLbl="parChTrans1D2" presStyleIdx="3" presStyleCnt="5"/>
      <dgm:spPr/>
      <dgm:t>
        <a:bodyPr/>
        <a:lstStyle/>
        <a:p>
          <a:endParaRPr lang="ru-RU"/>
        </a:p>
      </dgm:t>
    </dgm:pt>
    <dgm:pt modelId="{BEA1E4E0-7A9D-4249-8180-6754142D2E0C}" type="pres">
      <dgm:prSet presAssocID="{DB0BE990-DE48-4985-B4F1-BEFDBFE21D92}" presName="root2" presStyleCnt="0"/>
      <dgm:spPr/>
    </dgm:pt>
    <dgm:pt modelId="{41A7FF57-D02E-4208-90F5-EA8C7919300E}" type="pres">
      <dgm:prSet presAssocID="{DB0BE990-DE48-4985-B4F1-BEFDBFE21D92}" presName="LevelTwoTextNode" presStyleLbl="node2" presStyleIdx="3" presStyleCnt="5" custScaleX="2578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E54C966-4E25-45FA-88B1-FF297A21BEB0}" type="pres">
      <dgm:prSet presAssocID="{DB0BE990-DE48-4985-B4F1-BEFDBFE21D92}" presName="level3hierChild" presStyleCnt="0"/>
      <dgm:spPr/>
    </dgm:pt>
    <dgm:pt modelId="{557EA4E1-C457-4C79-9E1E-E524A6AB5B1F}" type="pres">
      <dgm:prSet presAssocID="{AB105672-743D-4CAA-924C-FD4D36BB17AC}" presName="conn2-1" presStyleLbl="parChTrans1D2" presStyleIdx="4" presStyleCnt="5"/>
      <dgm:spPr/>
      <dgm:t>
        <a:bodyPr/>
        <a:lstStyle/>
        <a:p>
          <a:endParaRPr lang="ru-RU"/>
        </a:p>
      </dgm:t>
    </dgm:pt>
    <dgm:pt modelId="{40AC9CE2-FA8C-4129-AA45-1507EA529ACB}" type="pres">
      <dgm:prSet presAssocID="{AB105672-743D-4CAA-924C-FD4D36BB17AC}" presName="connTx" presStyleLbl="parChTrans1D2" presStyleIdx="4" presStyleCnt="5"/>
      <dgm:spPr/>
      <dgm:t>
        <a:bodyPr/>
        <a:lstStyle/>
        <a:p>
          <a:endParaRPr lang="ru-RU"/>
        </a:p>
      </dgm:t>
    </dgm:pt>
    <dgm:pt modelId="{5A9198D6-AE61-4CA6-A85E-19E8B4EF417C}" type="pres">
      <dgm:prSet presAssocID="{2A88949D-B5E5-4F93-A85D-49F35E2E559A}" presName="root2" presStyleCnt="0"/>
      <dgm:spPr/>
    </dgm:pt>
    <dgm:pt modelId="{B1033057-BE8C-4399-85DB-F54B69975E83}" type="pres">
      <dgm:prSet presAssocID="{2A88949D-B5E5-4F93-A85D-49F35E2E559A}" presName="LevelTwoTextNode" presStyleLbl="node2" presStyleIdx="4" presStyleCnt="5" custScaleX="2580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F12A18-3DB4-4739-A215-711025FD9305}" type="pres">
      <dgm:prSet presAssocID="{2A88949D-B5E5-4F93-A85D-49F35E2E559A}" presName="level3hierChild" presStyleCnt="0"/>
      <dgm:spPr/>
    </dgm:pt>
  </dgm:ptLst>
  <dgm:cxnLst>
    <dgm:cxn modelId="{2E68B258-E21E-46CE-B035-EC6528CC15B5}" srcId="{BE9CB896-1F78-47E5-989C-5C17EC1F3248}" destId="{CD0AB9A8-B4EA-4561-8CBC-1857DCF15F36}" srcOrd="0" destOrd="0" parTransId="{4307878A-C2D5-4D98-9243-3D1DBBB53D72}" sibTransId="{EB506C23-B560-42D7-950B-DECBAE20F41D}"/>
    <dgm:cxn modelId="{F54FEC38-9493-494B-A973-6140C6910D27}" type="presOf" srcId="{2A88949D-B5E5-4F93-A85D-49F35E2E559A}" destId="{B1033057-BE8C-4399-85DB-F54B69975E83}" srcOrd="0" destOrd="0" presId="urn:microsoft.com/office/officeart/2008/layout/HorizontalMultiLevelHierarchy"/>
    <dgm:cxn modelId="{F56081DF-3BB5-4631-9C88-6339BDEC556B}" srcId="{CD0AB9A8-B4EA-4561-8CBC-1857DCF15F36}" destId="{DB0BE990-DE48-4985-B4F1-BEFDBFE21D92}" srcOrd="3" destOrd="0" parTransId="{4DBD20B1-9AE5-4260-8D2E-322A013AEB93}" sibTransId="{8597636A-6337-4896-9E89-E6F218F32A5E}"/>
    <dgm:cxn modelId="{CBE921C3-6EFE-4FFD-B2F3-CAF1466814E2}" type="presOf" srcId="{EC3B11A2-34F2-4A04-B721-1AF609C4D3F1}" destId="{7003E7EA-E446-4DC8-89DD-5635EB10C6BC}" srcOrd="0" destOrd="0" presId="urn:microsoft.com/office/officeart/2008/layout/HorizontalMultiLevelHierarchy"/>
    <dgm:cxn modelId="{DF9FB5CE-6458-46E0-BC7E-F0788A1F580A}" type="presOf" srcId="{89FB8783-351D-4BB6-B0F2-72981A537181}" destId="{33489416-E27E-4D3A-A636-099EAE1BB4C7}" srcOrd="1" destOrd="0" presId="urn:microsoft.com/office/officeart/2008/layout/HorizontalMultiLevelHierarchy"/>
    <dgm:cxn modelId="{D86A005A-5DCF-4D98-94B6-30E1A916536B}" type="presOf" srcId="{BE9CB896-1F78-47E5-989C-5C17EC1F3248}" destId="{14753BA9-58BA-4AE8-B872-C1121A0C949D}" srcOrd="0" destOrd="0" presId="urn:microsoft.com/office/officeart/2008/layout/HorizontalMultiLevelHierarchy"/>
    <dgm:cxn modelId="{9A5B3C16-DF56-4327-92C9-ABD7498FB1B0}" type="presOf" srcId="{4DBD20B1-9AE5-4260-8D2E-322A013AEB93}" destId="{B464FF60-A824-48BE-A8E7-B9EC8A956B38}" srcOrd="0" destOrd="0" presId="urn:microsoft.com/office/officeart/2008/layout/HorizontalMultiLevelHierarchy"/>
    <dgm:cxn modelId="{61D444B9-E556-490B-B7B5-D51F5FF35280}" type="presOf" srcId="{AB105672-743D-4CAA-924C-FD4D36BB17AC}" destId="{557EA4E1-C457-4C79-9E1E-E524A6AB5B1F}" srcOrd="0" destOrd="0" presId="urn:microsoft.com/office/officeart/2008/layout/HorizontalMultiLevelHierarchy"/>
    <dgm:cxn modelId="{CB72BB6A-E175-450A-A1EC-B30C79430A91}" type="presOf" srcId="{89FB8783-351D-4BB6-B0F2-72981A537181}" destId="{76B850BB-8D50-4905-AE56-D66DB7184BA7}" srcOrd="0" destOrd="0" presId="urn:microsoft.com/office/officeart/2008/layout/HorizontalMultiLevelHierarchy"/>
    <dgm:cxn modelId="{EA894420-8495-4622-BE9C-C1B3B76AB90F}" srcId="{CD0AB9A8-B4EA-4561-8CBC-1857DCF15F36}" destId="{C07A312D-2702-493C-B5ED-1CDE16BA6247}" srcOrd="0" destOrd="0" parTransId="{764350E0-0E55-4A35-A0B2-FED0EF1518C5}" sibTransId="{043011DB-F3F9-4DCE-B683-3A42B5FEEE0A}"/>
    <dgm:cxn modelId="{D97B22C9-BFD7-41C2-8A28-1F28D09E7ED2}" type="presOf" srcId="{AB105672-743D-4CAA-924C-FD4D36BB17AC}" destId="{40AC9CE2-FA8C-4129-AA45-1507EA529ACB}" srcOrd="1" destOrd="0" presId="urn:microsoft.com/office/officeart/2008/layout/HorizontalMultiLevelHierarchy"/>
    <dgm:cxn modelId="{2632E7F1-61E4-4AEA-A14E-9504DAEA9DDD}" srcId="{CD0AB9A8-B4EA-4561-8CBC-1857DCF15F36}" destId="{0D88CC79-D7FB-4532-9BFD-7B25119CA5F9}" srcOrd="2" destOrd="0" parTransId="{EC3B11A2-34F2-4A04-B721-1AF609C4D3F1}" sibTransId="{07060E3E-0AEF-4374-A9A4-649A798EC5A7}"/>
    <dgm:cxn modelId="{ED3926E2-9A26-4312-8345-F6C458864BB3}" type="presOf" srcId="{764350E0-0E55-4A35-A0B2-FED0EF1518C5}" destId="{666D1869-3AAD-4355-8DBE-4D9F9FFF382E}" srcOrd="1" destOrd="0" presId="urn:microsoft.com/office/officeart/2008/layout/HorizontalMultiLevelHierarchy"/>
    <dgm:cxn modelId="{CFADF539-F265-4DC5-B406-8DEC6C39CDC6}" type="presOf" srcId="{AFE72DC5-9FC9-4216-A213-48892FCAC082}" destId="{5A9BC5D8-DD5B-46D0-BE73-085619610A8E}" srcOrd="0" destOrd="0" presId="urn:microsoft.com/office/officeart/2008/layout/HorizontalMultiLevelHierarchy"/>
    <dgm:cxn modelId="{9A128B09-CCF4-49A5-ADF5-F1B68D29A829}" type="presOf" srcId="{C07A312D-2702-493C-B5ED-1CDE16BA6247}" destId="{2675A271-DEC7-499A-B493-E14CD83487DD}" srcOrd="0" destOrd="0" presId="urn:microsoft.com/office/officeart/2008/layout/HorizontalMultiLevelHierarchy"/>
    <dgm:cxn modelId="{35107449-2F3A-4490-808F-F216DA19715C}" type="presOf" srcId="{DB0BE990-DE48-4985-B4F1-BEFDBFE21D92}" destId="{41A7FF57-D02E-4208-90F5-EA8C7919300E}" srcOrd="0" destOrd="0" presId="urn:microsoft.com/office/officeart/2008/layout/HorizontalMultiLevelHierarchy"/>
    <dgm:cxn modelId="{6D00F286-72EE-4FDD-B4CB-72977F84D272}" type="presOf" srcId="{4DBD20B1-9AE5-4260-8D2E-322A013AEB93}" destId="{4A04105F-CD0A-47E7-A560-813CD59F65B9}" srcOrd="1" destOrd="0" presId="urn:microsoft.com/office/officeart/2008/layout/HorizontalMultiLevelHierarchy"/>
    <dgm:cxn modelId="{F84282D4-A58D-44B8-A7D8-CED295B82764}" type="presOf" srcId="{0D88CC79-D7FB-4532-9BFD-7B25119CA5F9}" destId="{1F9D36D8-9142-4DF7-BF85-49EFDB2AC137}" srcOrd="0" destOrd="0" presId="urn:microsoft.com/office/officeart/2008/layout/HorizontalMultiLevelHierarchy"/>
    <dgm:cxn modelId="{DE0921F0-ACE3-4370-ACDB-671E227163C8}" type="presOf" srcId="{764350E0-0E55-4A35-A0B2-FED0EF1518C5}" destId="{BCDA2C49-CD3C-4BD9-9677-5BB6A007B4D0}" srcOrd="0" destOrd="0" presId="urn:microsoft.com/office/officeart/2008/layout/HorizontalMultiLevelHierarchy"/>
    <dgm:cxn modelId="{1148D8E2-9825-476A-960D-8C1155890277}" srcId="{CD0AB9A8-B4EA-4561-8CBC-1857DCF15F36}" destId="{AFE72DC5-9FC9-4216-A213-48892FCAC082}" srcOrd="1" destOrd="0" parTransId="{89FB8783-351D-4BB6-B0F2-72981A537181}" sibTransId="{D8D60543-58FC-4A77-8640-BBC35EC6873E}"/>
    <dgm:cxn modelId="{BBBF36FB-A66D-4DAA-B03F-FDA91AFC46EA}" type="presOf" srcId="{CD0AB9A8-B4EA-4561-8CBC-1857DCF15F36}" destId="{24CFFF8B-5364-4961-AB51-6DA457FC3B55}" srcOrd="0" destOrd="0" presId="urn:microsoft.com/office/officeart/2008/layout/HorizontalMultiLevelHierarchy"/>
    <dgm:cxn modelId="{BB1EA2E6-DBB0-4DE0-99E1-23A0E5337420}" type="presOf" srcId="{EC3B11A2-34F2-4A04-B721-1AF609C4D3F1}" destId="{E7C051CF-53D2-4021-8F79-4E14808B3752}" srcOrd="1" destOrd="0" presId="urn:microsoft.com/office/officeart/2008/layout/HorizontalMultiLevelHierarchy"/>
    <dgm:cxn modelId="{376439F2-B97C-46E9-AD44-F9BAE3774047}" srcId="{CD0AB9A8-B4EA-4561-8CBC-1857DCF15F36}" destId="{2A88949D-B5E5-4F93-A85D-49F35E2E559A}" srcOrd="4" destOrd="0" parTransId="{AB105672-743D-4CAA-924C-FD4D36BB17AC}" sibTransId="{2C2E6A44-154F-4B15-8E3A-28B4A1BC8475}"/>
    <dgm:cxn modelId="{97A11E59-0A2F-4764-8695-719018C0C82E}" type="presParOf" srcId="{14753BA9-58BA-4AE8-B872-C1121A0C949D}" destId="{FD7F7B94-CC45-40BD-BF5D-771DBCBFEFF5}" srcOrd="0" destOrd="0" presId="urn:microsoft.com/office/officeart/2008/layout/HorizontalMultiLevelHierarchy"/>
    <dgm:cxn modelId="{A6F666B5-ADE9-4E57-9C9D-211592ADAEB7}" type="presParOf" srcId="{FD7F7B94-CC45-40BD-BF5D-771DBCBFEFF5}" destId="{24CFFF8B-5364-4961-AB51-6DA457FC3B55}" srcOrd="0" destOrd="0" presId="urn:microsoft.com/office/officeart/2008/layout/HorizontalMultiLevelHierarchy"/>
    <dgm:cxn modelId="{503E146D-27D0-4D53-8603-38A8900825A7}" type="presParOf" srcId="{FD7F7B94-CC45-40BD-BF5D-771DBCBFEFF5}" destId="{3857B32A-493B-45E5-B544-CED7BFD3C4F6}" srcOrd="1" destOrd="0" presId="urn:microsoft.com/office/officeart/2008/layout/HorizontalMultiLevelHierarchy"/>
    <dgm:cxn modelId="{2A48AF79-2E64-4B22-962A-D114452E9B23}" type="presParOf" srcId="{3857B32A-493B-45E5-B544-CED7BFD3C4F6}" destId="{BCDA2C49-CD3C-4BD9-9677-5BB6A007B4D0}" srcOrd="0" destOrd="0" presId="urn:microsoft.com/office/officeart/2008/layout/HorizontalMultiLevelHierarchy"/>
    <dgm:cxn modelId="{38801BCD-827E-4A99-AE4E-52AF2C08DB6B}" type="presParOf" srcId="{BCDA2C49-CD3C-4BD9-9677-5BB6A007B4D0}" destId="{666D1869-3AAD-4355-8DBE-4D9F9FFF382E}" srcOrd="0" destOrd="0" presId="urn:microsoft.com/office/officeart/2008/layout/HorizontalMultiLevelHierarchy"/>
    <dgm:cxn modelId="{AD44840C-335A-4614-AC61-36AD08F75B8A}" type="presParOf" srcId="{3857B32A-493B-45E5-B544-CED7BFD3C4F6}" destId="{4CB14E81-3336-469C-B6DF-9B4872DCC17D}" srcOrd="1" destOrd="0" presId="urn:microsoft.com/office/officeart/2008/layout/HorizontalMultiLevelHierarchy"/>
    <dgm:cxn modelId="{A2B2ED45-5D2C-4EB2-8504-5937C81F3278}" type="presParOf" srcId="{4CB14E81-3336-469C-B6DF-9B4872DCC17D}" destId="{2675A271-DEC7-499A-B493-E14CD83487DD}" srcOrd="0" destOrd="0" presId="urn:microsoft.com/office/officeart/2008/layout/HorizontalMultiLevelHierarchy"/>
    <dgm:cxn modelId="{0BF9F514-AC8D-4CA0-B691-B2B7D3504307}" type="presParOf" srcId="{4CB14E81-3336-469C-B6DF-9B4872DCC17D}" destId="{7416A9C8-146B-4780-A33F-4DF9EF0C8633}" srcOrd="1" destOrd="0" presId="urn:microsoft.com/office/officeart/2008/layout/HorizontalMultiLevelHierarchy"/>
    <dgm:cxn modelId="{AEC67840-1691-440B-90CD-D981E36C4786}" type="presParOf" srcId="{3857B32A-493B-45E5-B544-CED7BFD3C4F6}" destId="{76B850BB-8D50-4905-AE56-D66DB7184BA7}" srcOrd="2" destOrd="0" presId="urn:microsoft.com/office/officeart/2008/layout/HorizontalMultiLevelHierarchy"/>
    <dgm:cxn modelId="{4FFE6B88-F457-423F-8C15-B11D33732E84}" type="presParOf" srcId="{76B850BB-8D50-4905-AE56-D66DB7184BA7}" destId="{33489416-E27E-4D3A-A636-099EAE1BB4C7}" srcOrd="0" destOrd="0" presId="urn:microsoft.com/office/officeart/2008/layout/HorizontalMultiLevelHierarchy"/>
    <dgm:cxn modelId="{9DB87BA7-5D9F-4141-BE86-ADA0EDFA3090}" type="presParOf" srcId="{3857B32A-493B-45E5-B544-CED7BFD3C4F6}" destId="{FF76AEA0-62F2-4760-85C3-EDD904254FFE}" srcOrd="3" destOrd="0" presId="urn:microsoft.com/office/officeart/2008/layout/HorizontalMultiLevelHierarchy"/>
    <dgm:cxn modelId="{990207AE-2BFF-4FB7-BCA1-17E7A58AAE29}" type="presParOf" srcId="{FF76AEA0-62F2-4760-85C3-EDD904254FFE}" destId="{5A9BC5D8-DD5B-46D0-BE73-085619610A8E}" srcOrd="0" destOrd="0" presId="urn:microsoft.com/office/officeart/2008/layout/HorizontalMultiLevelHierarchy"/>
    <dgm:cxn modelId="{012848DC-3CFA-46B2-A6AF-B90443FF3DF6}" type="presParOf" srcId="{FF76AEA0-62F2-4760-85C3-EDD904254FFE}" destId="{2D3B0984-C7EA-49CE-8C34-D818B97C41C6}" srcOrd="1" destOrd="0" presId="urn:microsoft.com/office/officeart/2008/layout/HorizontalMultiLevelHierarchy"/>
    <dgm:cxn modelId="{85FC21B4-7CA2-4FED-ABB8-A3C9E1DD6361}" type="presParOf" srcId="{3857B32A-493B-45E5-B544-CED7BFD3C4F6}" destId="{7003E7EA-E446-4DC8-89DD-5635EB10C6BC}" srcOrd="4" destOrd="0" presId="urn:microsoft.com/office/officeart/2008/layout/HorizontalMultiLevelHierarchy"/>
    <dgm:cxn modelId="{0C9FE8E5-A9D9-42BC-BAF5-1591777130DF}" type="presParOf" srcId="{7003E7EA-E446-4DC8-89DD-5635EB10C6BC}" destId="{E7C051CF-53D2-4021-8F79-4E14808B3752}" srcOrd="0" destOrd="0" presId="urn:microsoft.com/office/officeart/2008/layout/HorizontalMultiLevelHierarchy"/>
    <dgm:cxn modelId="{0F903FFC-6CA3-49BE-B958-52893BA963C9}" type="presParOf" srcId="{3857B32A-493B-45E5-B544-CED7BFD3C4F6}" destId="{0722F493-67DE-4585-8ECF-74C0F6EA3172}" srcOrd="5" destOrd="0" presId="urn:microsoft.com/office/officeart/2008/layout/HorizontalMultiLevelHierarchy"/>
    <dgm:cxn modelId="{6EF54899-3A85-4DE9-AE57-06D0E33E50D3}" type="presParOf" srcId="{0722F493-67DE-4585-8ECF-74C0F6EA3172}" destId="{1F9D36D8-9142-4DF7-BF85-49EFDB2AC137}" srcOrd="0" destOrd="0" presId="urn:microsoft.com/office/officeart/2008/layout/HorizontalMultiLevelHierarchy"/>
    <dgm:cxn modelId="{13F71217-CDD1-484A-9725-BA6499205140}" type="presParOf" srcId="{0722F493-67DE-4585-8ECF-74C0F6EA3172}" destId="{205E8884-F1C5-42DA-9DF0-B29AAD94B31B}" srcOrd="1" destOrd="0" presId="urn:microsoft.com/office/officeart/2008/layout/HorizontalMultiLevelHierarchy"/>
    <dgm:cxn modelId="{44B9D38A-F4BF-450B-A126-5F7B6011CFA8}" type="presParOf" srcId="{3857B32A-493B-45E5-B544-CED7BFD3C4F6}" destId="{B464FF60-A824-48BE-A8E7-B9EC8A956B38}" srcOrd="6" destOrd="0" presId="urn:microsoft.com/office/officeart/2008/layout/HorizontalMultiLevelHierarchy"/>
    <dgm:cxn modelId="{B09E805E-9EEC-4F2E-B902-4882B8DA8E1D}" type="presParOf" srcId="{B464FF60-A824-48BE-A8E7-B9EC8A956B38}" destId="{4A04105F-CD0A-47E7-A560-813CD59F65B9}" srcOrd="0" destOrd="0" presId="urn:microsoft.com/office/officeart/2008/layout/HorizontalMultiLevelHierarchy"/>
    <dgm:cxn modelId="{3D799200-CCFF-4E9A-9898-3C8AC142A966}" type="presParOf" srcId="{3857B32A-493B-45E5-B544-CED7BFD3C4F6}" destId="{BEA1E4E0-7A9D-4249-8180-6754142D2E0C}" srcOrd="7" destOrd="0" presId="urn:microsoft.com/office/officeart/2008/layout/HorizontalMultiLevelHierarchy"/>
    <dgm:cxn modelId="{E3718EE5-D715-492B-AF99-AAA5DC6B50A5}" type="presParOf" srcId="{BEA1E4E0-7A9D-4249-8180-6754142D2E0C}" destId="{41A7FF57-D02E-4208-90F5-EA8C7919300E}" srcOrd="0" destOrd="0" presId="urn:microsoft.com/office/officeart/2008/layout/HorizontalMultiLevelHierarchy"/>
    <dgm:cxn modelId="{11DBDDCD-A842-49B5-B6F0-57BFA26B775F}" type="presParOf" srcId="{BEA1E4E0-7A9D-4249-8180-6754142D2E0C}" destId="{BE54C966-4E25-45FA-88B1-FF297A21BEB0}" srcOrd="1" destOrd="0" presId="urn:microsoft.com/office/officeart/2008/layout/HorizontalMultiLevelHierarchy"/>
    <dgm:cxn modelId="{93D8BC8E-9A95-4BC9-AFD1-CDE683EFCE70}" type="presParOf" srcId="{3857B32A-493B-45E5-B544-CED7BFD3C4F6}" destId="{557EA4E1-C457-4C79-9E1E-E524A6AB5B1F}" srcOrd="8" destOrd="0" presId="urn:microsoft.com/office/officeart/2008/layout/HorizontalMultiLevelHierarchy"/>
    <dgm:cxn modelId="{5FB6DDB5-1544-4562-B813-98626555F11B}" type="presParOf" srcId="{557EA4E1-C457-4C79-9E1E-E524A6AB5B1F}" destId="{40AC9CE2-FA8C-4129-AA45-1507EA529ACB}" srcOrd="0" destOrd="0" presId="urn:microsoft.com/office/officeart/2008/layout/HorizontalMultiLevelHierarchy"/>
    <dgm:cxn modelId="{82AFC483-9A18-44C8-8490-23A292D8591B}" type="presParOf" srcId="{3857B32A-493B-45E5-B544-CED7BFD3C4F6}" destId="{5A9198D6-AE61-4CA6-A85E-19E8B4EF417C}" srcOrd="9" destOrd="0" presId="urn:microsoft.com/office/officeart/2008/layout/HorizontalMultiLevelHierarchy"/>
    <dgm:cxn modelId="{61228C9D-9DF0-4653-8210-E995DF9F78FE}" type="presParOf" srcId="{5A9198D6-AE61-4CA6-A85E-19E8B4EF417C}" destId="{B1033057-BE8C-4399-85DB-F54B69975E83}" srcOrd="0" destOrd="0" presId="urn:microsoft.com/office/officeart/2008/layout/HorizontalMultiLevelHierarchy"/>
    <dgm:cxn modelId="{E9C1B566-C156-4C76-A2E0-2D5F745A9E9C}" type="presParOf" srcId="{5A9198D6-AE61-4CA6-A85E-19E8B4EF417C}" destId="{ACF12A18-3DB4-4739-A215-711025FD930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769DF0-C8AA-4BD0-88B1-0A789E2FFD55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96F8D31-AD52-4179-B9D7-E4B92E2ADB92}">
      <dgm:prSet phldrT="[Текст]"/>
      <dgm:spPr/>
      <dgm:t>
        <a:bodyPr/>
        <a:lstStyle/>
        <a:p>
          <a:r>
            <a:rPr lang="ru-RU" dirty="0" smtClean="0"/>
            <a:t>Указ Губернатора Кировской области от 17.02.2016 № 43</a:t>
          </a:r>
          <a:endParaRPr lang="ru-RU" dirty="0"/>
        </a:p>
      </dgm:t>
    </dgm:pt>
    <dgm:pt modelId="{3336033C-B3E9-4227-956E-0DCAED247428}" type="parTrans" cxnId="{47F5F85C-48D0-4D0F-AE6A-10853514142C}">
      <dgm:prSet/>
      <dgm:spPr/>
      <dgm:t>
        <a:bodyPr/>
        <a:lstStyle/>
        <a:p>
          <a:endParaRPr lang="ru-RU"/>
        </a:p>
      </dgm:t>
    </dgm:pt>
    <dgm:pt modelId="{A3614342-A90B-4B3B-A3C4-C5469C95BDBB}" type="sibTrans" cxnId="{47F5F85C-48D0-4D0F-AE6A-10853514142C}">
      <dgm:prSet/>
      <dgm:spPr/>
      <dgm:t>
        <a:bodyPr/>
        <a:lstStyle/>
        <a:p>
          <a:endParaRPr lang="ru-RU"/>
        </a:p>
      </dgm:t>
    </dgm:pt>
    <dgm:pt modelId="{821DFCFC-A9F4-4539-AACF-12E958CF968F}">
      <dgm:prSet phldrT="[Текст]" custT="1"/>
      <dgm:spPr/>
      <dgm:t>
        <a:bodyPr/>
        <a:lstStyle/>
        <a:p>
          <a:r>
            <a:rPr lang="ru-RU" sz="1500" dirty="0" smtClean="0">
              <a:latin typeface="+mj-lt"/>
            </a:rPr>
            <a:t>Определяет порядок сообщения лицами, замещающими государственные должности Кировской области, должности государственной гражданской службы Кировской области, назначение на которые и освобождение от которых осуществляется Губернатором области, Правительством области, о возникновении личной заинтересованности при исполнении должностных обязанностей, которая приводит или может привести к конфликту интересов</a:t>
          </a:r>
          <a:endParaRPr lang="ru-RU" sz="1500" dirty="0">
            <a:latin typeface="+mj-lt"/>
          </a:endParaRPr>
        </a:p>
      </dgm:t>
    </dgm:pt>
    <dgm:pt modelId="{A91BAAAF-AEFF-4FFB-A93A-4A5E8141B725}" type="parTrans" cxnId="{0DC908FE-BBCA-4043-B372-B4174CE31EC3}">
      <dgm:prSet/>
      <dgm:spPr/>
      <dgm:t>
        <a:bodyPr/>
        <a:lstStyle/>
        <a:p>
          <a:endParaRPr lang="ru-RU"/>
        </a:p>
      </dgm:t>
    </dgm:pt>
    <dgm:pt modelId="{8CCFBA11-D3FF-416B-9D81-A8F5094C6B2D}" type="sibTrans" cxnId="{0DC908FE-BBCA-4043-B372-B4174CE31EC3}">
      <dgm:prSet/>
      <dgm:spPr/>
      <dgm:t>
        <a:bodyPr/>
        <a:lstStyle/>
        <a:p>
          <a:endParaRPr lang="ru-RU"/>
        </a:p>
      </dgm:t>
    </dgm:pt>
    <dgm:pt modelId="{77A554CF-30A0-447A-8787-BF314669A166}">
      <dgm:prSet phldrT="[Текст]"/>
      <dgm:spPr/>
      <dgm:t>
        <a:bodyPr/>
        <a:lstStyle/>
        <a:p>
          <a:r>
            <a:rPr lang="ru-RU" dirty="0" smtClean="0"/>
            <a:t>Правовые акты государственных органов Кировской области (30)</a:t>
          </a:r>
          <a:endParaRPr lang="ru-RU" dirty="0"/>
        </a:p>
      </dgm:t>
    </dgm:pt>
    <dgm:pt modelId="{8EFF1227-029D-4623-A451-7B6C9BD8FF6C}" type="parTrans" cxnId="{00410CA9-CE7B-45D6-9901-AEF0001DA6B5}">
      <dgm:prSet/>
      <dgm:spPr/>
      <dgm:t>
        <a:bodyPr/>
        <a:lstStyle/>
        <a:p>
          <a:endParaRPr lang="ru-RU"/>
        </a:p>
      </dgm:t>
    </dgm:pt>
    <dgm:pt modelId="{7FC1D8AD-B956-4905-BD8F-D56F0CA79C03}" type="sibTrans" cxnId="{00410CA9-CE7B-45D6-9901-AEF0001DA6B5}">
      <dgm:prSet/>
      <dgm:spPr/>
      <dgm:t>
        <a:bodyPr/>
        <a:lstStyle/>
        <a:p>
          <a:endParaRPr lang="ru-RU"/>
        </a:p>
      </dgm:t>
    </dgm:pt>
    <dgm:pt modelId="{18E626FF-0ECE-4E5E-B967-80B3CC5087E1}">
      <dgm:prSet phldrT="[Текст]" custT="1"/>
      <dgm:spPr/>
      <dgm:t>
        <a:bodyPr/>
        <a:lstStyle/>
        <a:p>
          <a:r>
            <a:rPr lang="ru-RU" sz="1600" dirty="0" smtClean="0">
              <a:latin typeface="+mj-lt"/>
            </a:rPr>
            <a:t>Определяют порядок сообщения государственными гражданскими служащими соответствующих государственных органов Кировской области о возникновении личной заинтересованности при исполнении должностных обязанностей, которая приводит или может привести к конфликту интересов</a:t>
          </a:r>
          <a:endParaRPr lang="ru-RU" sz="1600" dirty="0">
            <a:latin typeface="+mj-lt"/>
          </a:endParaRPr>
        </a:p>
      </dgm:t>
    </dgm:pt>
    <dgm:pt modelId="{D1E7EBFA-A543-4E13-8817-38ED8A4A8A91}" type="parTrans" cxnId="{F5E58DEE-38DC-4771-95BA-5CD0834545C0}">
      <dgm:prSet/>
      <dgm:spPr/>
      <dgm:t>
        <a:bodyPr/>
        <a:lstStyle/>
        <a:p>
          <a:endParaRPr lang="ru-RU"/>
        </a:p>
      </dgm:t>
    </dgm:pt>
    <dgm:pt modelId="{352E96C5-2155-422D-8D75-40601CEA05C1}" type="sibTrans" cxnId="{F5E58DEE-38DC-4771-95BA-5CD0834545C0}">
      <dgm:prSet/>
      <dgm:spPr/>
      <dgm:t>
        <a:bodyPr/>
        <a:lstStyle/>
        <a:p>
          <a:endParaRPr lang="ru-RU"/>
        </a:p>
      </dgm:t>
    </dgm:pt>
    <dgm:pt modelId="{7EFA04A0-717D-476A-94CF-4AE5AE6E546F}" type="pres">
      <dgm:prSet presAssocID="{30769DF0-C8AA-4BD0-88B1-0A789E2FFD5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A981DD9-BBF1-429C-86E5-661F2A0DDF75}" type="pres">
      <dgm:prSet presAssocID="{596F8D31-AD52-4179-B9D7-E4B92E2ADB92}" presName="linNode" presStyleCnt="0"/>
      <dgm:spPr/>
    </dgm:pt>
    <dgm:pt modelId="{F3176941-6A16-45C5-9CC2-FC648D82882F}" type="pres">
      <dgm:prSet presAssocID="{596F8D31-AD52-4179-B9D7-E4B92E2ADB92}" presName="parentShp" presStyleLbl="node1" presStyleIdx="0" presStyleCnt="2" custScaleY="1191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09B921-B8F4-4207-AB80-5429C0D8B7D8}" type="pres">
      <dgm:prSet presAssocID="{596F8D31-AD52-4179-B9D7-E4B92E2ADB92}" presName="childShp" presStyleLbl="bgAccFollowNode1" presStyleIdx="0" presStyleCnt="2" custScaleX="146184" custScaleY="1365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B095CF-5186-403E-81D3-1B58A8EBD6FB}" type="pres">
      <dgm:prSet presAssocID="{A3614342-A90B-4B3B-A3C4-C5469C95BDBB}" presName="spacing" presStyleCnt="0"/>
      <dgm:spPr/>
    </dgm:pt>
    <dgm:pt modelId="{E9FEB966-066C-4A82-A3E7-0F4CC7E19B58}" type="pres">
      <dgm:prSet presAssocID="{77A554CF-30A0-447A-8787-BF314669A166}" presName="linNode" presStyleCnt="0"/>
      <dgm:spPr/>
    </dgm:pt>
    <dgm:pt modelId="{D3986DFB-ACE8-44D1-A570-53BF82A8E5A2}" type="pres">
      <dgm:prSet presAssocID="{77A554CF-30A0-447A-8787-BF314669A166}" presName="parentShp" presStyleLbl="node1" presStyleIdx="1" presStyleCnt="2" custScaleX="1010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F61BC0-DF42-44AF-8869-27F2F3561BA9}" type="pres">
      <dgm:prSet presAssocID="{77A554CF-30A0-447A-8787-BF314669A166}" presName="childShp" presStyleLbl="bgAccFollowNode1" presStyleIdx="1" presStyleCnt="2" custScaleX="1496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7A378F-BC0E-4B61-A518-FDC1DA36ECA3}" type="presOf" srcId="{18E626FF-0ECE-4E5E-B967-80B3CC5087E1}" destId="{C1F61BC0-DF42-44AF-8869-27F2F3561BA9}" srcOrd="0" destOrd="0" presId="urn:microsoft.com/office/officeart/2005/8/layout/vList6"/>
    <dgm:cxn modelId="{CA511CC6-CFF4-410F-8882-5D77CE25640C}" type="presOf" srcId="{596F8D31-AD52-4179-B9D7-E4B92E2ADB92}" destId="{F3176941-6A16-45C5-9CC2-FC648D82882F}" srcOrd="0" destOrd="0" presId="urn:microsoft.com/office/officeart/2005/8/layout/vList6"/>
    <dgm:cxn modelId="{83B5F2F8-D0C8-4E84-BA34-E0226E9C7A71}" type="presOf" srcId="{821DFCFC-A9F4-4539-AACF-12E958CF968F}" destId="{9309B921-B8F4-4207-AB80-5429C0D8B7D8}" srcOrd="0" destOrd="0" presId="urn:microsoft.com/office/officeart/2005/8/layout/vList6"/>
    <dgm:cxn modelId="{F5E58DEE-38DC-4771-95BA-5CD0834545C0}" srcId="{77A554CF-30A0-447A-8787-BF314669A166}" destId="{18E626FF-0ECE-4E5E-B967-80B3CC5087E1}" srcOrd="0" destOrd="0" parTransId="{D1E7EBFA-A543-4E13-8817-38ED8A4A8A91}" sibTransId="{352E96C5-2155-422D-8D75-40601CEA05C1}"/>
    <dgm:cxn modelId="{B985D30E-7B06-4FB7-809B-98C9A100EFCF}" type="presOf" srcId="{77A554CF-30A0-447A-8787-BF314669A166}" destId="{D3986DFB-ACE8-44D1-A570-53BF82A8E5A2}" srcOrd="0" destOrd="0" presId="urn:microsoft.com/office/officeart/2005/8/layout/vList6"/>
    <dgm:cxn modelId="{5BD431D3-FFE6-4C21-A0C2-5387E9AE5B76}" type="presOf" srcId="{30769DF0-C8AA-4BD0-88B1-0A789E2FFD55}" destId="{7EFA04A0-717D-476A-94CF-4AE5AE6E546F}" srcOrd="0" destOrd="0" presId="urn:microsoft.com/office/officeart/2005/8/layout/vList6"/>
    <dgm:cxn modelId="{47F5F85C-48D0-4D0F-AE6A-10853514142C}" srcId="{30769DF0-C8AA-4BD0-88B1-0A789E2FFD55}" destId="{596F8D31-AD52-4179-B9D7-E4B92E2ADB92}" srcOrd="0" destOrd="0" parTransId="{3336033C-B3E9-4227-956E-0DCAED247428}" sibTransId="{A3614342-A90B-4B3B-A3C4-C5469C95BDBB}"/>
    <dgm:cxn modelId="{0DC908FE-BBCA-4043-B372-B4174CE31EC3}" srcId="{596F8D31-AD52-4179-B9D7-E4B92E2ADB92}" destId="{821DFCFC-A9F4-4539-AACF-12E958CF968F}" srcOrd="0" destOrd="0" parTransId="{A91BAAAF-AEFF-4FFB-A93A-4A5E8141B725}" sibTransId="{8CCFBA11-D3FF-416B-9D81-A8F5094C6B2D}"/>
    <dgm:cxn modelId="{00410CA9-CE7B-45D6-9901-AEF0001DA6B5}" srcId="{30769DF0-C8AA-4BD0-88B1-0A789E2FFD55}" destId="{77A554CF-30A0-447A-8787-BF314669A166}" srcOrd="1" destOrd="0" parTransId="{8EFF1227-029D-4623-A451-7B6C9BD8FF6C}" sibTransId="{7FC1D8AD-B956-4905-BD8F-D56F0CA79C03}"/>
    <dgm:cxn modelId="{2BBA3EF6-3597-4553-8840-B93DC082C7F5}" type="presParOf" srcId="{7EFA04A0-717D-476A-94CF-4AE5AE6E546F}" destId="{0A981DD9-BBF1-429C-86E5-661F2A0DDF75}" srcOrd="0" destOrd="0" presId="urn:microsoft.com/office/officeart/2005/8/layout/vList6"/>
    <dgm:cxn modelId="{73E6D9F6-7ADC-46C9-BBD1-96B7A62F26F2}" type="presParOf" srcId="{0A981DD9-BBF1-429C-86E5-661F2A0DDF75}" destId="{F3176941-6A16-45C5-9CC2-FC648D82882F}" srcOrd="0" destOrd="0" presId="urn:microsoft.com/office/officeart/2005/8/layout/vList6"/>
    <dgm:cxn modelId="{49C8DF66-0963-48B8-8DC3-CB9F86C5EE92}" type="presParOf" srcId="{0A981DD9-BBF1-429C-86E5-661F2A0DDF75}" destId="{9309B921-B8F4-4207-AB80-5429C0D8B7D8}" srcOrd="1" destOrd="0" presId="urn:microsoft.com/office/officeart/2005/8/layout/vList6"/>
    <dgm:cxn modelId="{97414B7A-E72D-468F-B38C-5047509BD9A0}" type="presParOf" srcId="{7EFA04A0-717D-476A-94CF-4AE5AE6E546F}" destId="{3BB095CF-5186-403E-81D3-1B58A8EBD6FB}" srcOrd="1" destOrd="0" presId="urn:microsoft.com/office/officeart/2005/8/layout/vList6"/>
    <dgm:cxn modelId="{7B22759C-CBA7-4FA3-83BA-70C231AFC6AE}" type="presParOf" srcId="{7EFA04A0-717D-476A-94CF-4AE5AE6E546F}" destId="{E9FEB966-066C-4A82-A3E7-0F4CC7E19B58}" srcOrd="2" destOrd="0" presId="urn:microsoft.com/office/officeart/2005/8/layout/vList6"/>
    <dgm:cxn modelId="{6D589119-C754-4C99-B4D6-3D71FCF8B624}" type="presParOf" srcId="{E9FEB966-066C-4A82-A3E7-0F4CC7E19B58}" destId="{D3986DFB-ACE8-44D1-A570-53BF82A8E5A2}" srcOrd="0" destOrd="0" presId="urn:microsoft.com/office/officeart/2005/8/layout/vList6"/>
    <dgm:cxn modelId="{C54D2267-137B-4CCD-A752-37BF9A51CDD5}" type="presParOf" srcId="{E9FEB966-066C-4A82-A3E7-0F4CC7E19B58}" destId="{C1F61BC0-DF42-44AF-8869-27F2F3561BA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3E2A3F0-A62A-4593-B785-6CC93C3A624A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C5B252-6E79-4A27-92BE-D63D71E3C9E8}">
      <dgm:prSet phldrT="[Текст]" custT="1"/>
      <dgm:spPr/>
      <dgm:t>
        <a:bodyPr/>
        <a:lstStyle/>
        <a:p>
          <a:r>
            <a:rPr lang="ru-RU" sz="1400" dirty="0" smtClean="0">
              <a:latin typeface="+mj-lt"/>
            </a:rPr>
            <a:t>30 человек</a:t>
          </a:r>
          <a:endParaRPr lang="ru-RU" sz="1400" dirty="0">
            <a:latin typeface="+mj-lt"/>
          </a:endParaRPr>
        </a:p>
      </dgm:t>
    </dgm:pt>
    <dgm:pt modelId="{2E9F9942-18D4-4B69-9AF8-B16268CEF679}" type="parTrans" cxnId="{D85F100D-7109-4E7A-BD7E-4DAF388FBE68}">
      <dgm:prSet/>
      <dgm:spPr/>
      <dgm:t>
        <a:bodyPr/>
        <a:lstStyle/>
        <a:p>
          <a:endParaRPr lang="ru-RU"/>
        </a:p>
      </dgm:t>
    </dgm:pt>
    <dgm:pt modelId="{97389D04-5ED1-40AF-8BDD-67618F18C4C5}" type="sibTrans" cxnId="{D85F100D-7109-4E7A-BD7E-4DAF388FBE68}">
      <dgm:prSet/>
      <dgm:spPr/>
      <dgm:t>
        <a:bodyPr/>
        <a:lstStyle/>
        <a:p>
          <a:endParaRPr lang="ru-RU"/>
        </a:p>
      </dgm:t>
    </dgm:pt>
    <dgm:pt modelId="{70881A20-34E9-4D7C-9064-FC1CBCCBDFC7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26 государственных гражданских служащих Кировской области (министерство здравоохранения Кировской области - 1, министерство промышленности и энергетики Кировской области – 1, управление ветеринарии Кировской области – 2, администрация Правительства Кировской области – 3, министерство образования Кировской области – 3, министерство охраны окружающей среды Кировской </a:t>
          </a:r>
          <a:br>
            <a:rPr lang="ru-RU" sz="1200" dirty="0" smtClean="0">
              <a:latin typeface="+mj-lt"/>
            </a:rPr>
          </a:br>
          <a:r>
            <a:rPr lang="ru-RU" sz="1200" dirty="0" smtClean="0">
              <a:latin typeface="+mj-lt"/>
            </a:rPr>
            <a:t>области – 4, министерство социального развития Кировской области – 5, министерство лесного хозяйства Кировской области - 6, региональная служба по тарифам Кировской области - 1)</a:t>
          </a:r>
          <a:endParaRPr lang="ru-RU" sz="1200" dirty="0">
            <a:latin typeface="+mj-lt"/>
          </a:endParaRPr>
        </a:p>
      </dgm:t>
    </dgm:pt>
    <dgm:pt modelId="{68748CEC-1183-415F-B5D7-6287D4782890}" type="parTrans" cxnId="{6E2E21CE-CD5C-4194-B404-DCFB5B71FF4F}">
      <dgm:prSet/>
      <dgm:spPr/>
      <dgm:t>
        <a:bodyPr/>
        <a:lstStyle/>
        <a:p>
          <a:endParaRPr lang="ru-RU"/>
        </a:p>
      </dgm:t>
    </dgm:pt>
    <dgm:pt modelId="{CF7AB50A-6199-4667-807A-60A2191323C9}" type="sibTrans" cxnId="{6E2E21CE-CD5C-4194-B404-DCFB5B71FF4F}">
      <dgm:prSet/>
      <dgm:spPr/>
      <dgm:t>
        <a:bodyPr/>
        <a:lstStyle/>
        <a:p>
          <a:endParaRPr lang="ru-RU"/>
        </a:p>
      </dgm:t>
    </dgm:pt>
    <dgm:pt modelId="{7B0E4F1A-13A2-415B-9CE6-31C0876451E1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Представителем нанимателя (министерство здравоохранения Кировской области)</a:t>
          </a:r>
          <a:endParaRPr lang="ru-RU" sz="1200" dirty="0">
            <a:latin typeface="+mj-lt"/>
          </a:endParaRPr>
        </a:p>
      </dgm:t>
    </dgm:pt>
    <dgm:pt modelId="{2A75263B-A94E-406D-885C-913ABE264C56}" type="parTrans" cxnId="{567824C1-8FD0-4758-805B-6A7656BC9A62}">
      <dgm:prSet/>
      <dgm:spPr/>
      <dgm:t>
        <a:bodyPr/>
        <a:lstStyle/>
        <a:p>
          <a:endParaRPr lang="ru-RU"/>
        </a:p>
      </dgm:t>
    </dgm:pt>
    <dgm:pt modelId="{31DD111D-3B80-47F7-AFCC-778D9655A5AD}" type="sibTrans" cxnId="{567824C1-8FD0-4758-805B-6A7656BC9A62}">
      <dgm:prSet/>
      <dgm:spPr/>
      <dgm:t>
        <a:bodyPr/>
        <a:lstStyle/>
        <a:p>
          <a:endParaRPr lang="ru-RU"/>
        </a:p>
      </dgm:t>
    </dgm:pt>
    <dgm:pt modelId="{D1B855BB-375C-4528-9554-E0283EF2F4C3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Комиссией по соблюдению требований к служебному поведению государственных гражданских служащих и урегулированию конфликта интересов</a:t>
          </a:r>
          <a:endParaRPr lang="ru-RU" sz="1200" dirty="0">
            <a:latin typeface="+mj-lt"/>
          </a:endParaRPr>
        </a:p>
      </dgm:t>
    </dgm:pt>
    <dgm:pt modelId="{C0BE8277-1FF9-45EA-A29B-DCD824CFDDFC}" type="parTrans" cxnId="{CAF03B05-D01C-45BB-969E-3A8BB7213385}">
      <dgm:prSet/>
      <dgm:spPr/>
      <dgm:t>
        <a:bodyPr/>
        <a:lstStyle/>
        <a:p>
          <a:endParaRPr lang="ru-RU"/>
        </a:p>
      </dgm:t>
    </dgm:pt>
    <dgm:pt modelId="{E34FF72C-D499-4E83-A150-1E0DC60C6378}" type="sibTrans" cxnId="{CAF03B05-D01C-45BB-969E-3A8BB7213385}">
      <dgm:prSet/>
      <dgm:spPr/>
      <dgm:t>
        <a:bodyPr/>
        <a:lstStyle/>
        <a:p>
          <a:endParaRPr lang="ru-RU"/>
        </a:p>
      </dgm:t>
    </dgm:pt>
    <dgm:pt modelId="{750A58B7-94E7-4139-884C-24613DB8F975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4 лица, замещающих государственные должности Кировской области</a:t>
          </a:r>
          <a:endParaRPr lang="ru-RU" sz="1200" dirty="0">
            <a:latin typeface="+mj-lt"/>
          </a:endParaRPr>
        </a:p>
      </dgm:t>
    </dgm:pt>
    <dgm:pt modelId="{362CD595-971B-4B14-B458-1AF6099C677E}" type="parTrans" cxnId="{D226A2B6-BE91-4B8B-8687-2AA1F1A1B7C6}">
      <dgm:prSet/>
      <dgm:spPr/>
      <dgm:t>
        <a:bodyPr/>
        <a:lstStyle/>
        <a:p>
          <a:endParaRPr lang="ru-RU"/>
        </a:p>
      </dgm:t>
    </dgm:pt>
    <dgm:pt modelId="{B1506FBF-3DCB-4C1F-BE46-3517F5356086}" type="sibTrans" cxnId="{D226A2B6-BE91-4B8B-8687-2AA1F1A1B7C6}">
      <dgm:prSet/>
      <dgm:spPr/>
      <dgm:t>
        <a:bodyPr/>
        <a:lstStyle/>
        <a:p>
          <a:endParaRPr lang="ru-RU"/>
        </a:p>
      </dgm:t>
    </dgm:pt>
    <dgm:pt modelId="{CE80E8CA-B7AB-4C4A-98D8-91EE9F329695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Комиссией по координации работы по противодействию коррупции в Кировской области</a:t>
          </a:r>
          <a:endParaRPr lang="ru-RU" sz="1200" dirty="0">
            <a:latin typeface="+mj-lt"/>
          </a:endParaRPr>
        </a:p>
      </dgm:t>
    </dgm:pt>
    <dgm:pt modelId="{36A4F7C0-5A2E-4110-926C-073A1CA135C7}" type="parTrans" cxnId="{F192D576-9E6A-4B82-8FB0-E778744AD509}">
      <dgm:prSet/>
      <dgm:spPr/>
      <dgm:t>
        <a:bodyPr/>
        <a:lstStyle/>
        <a:p>
          <a:endParaRPr lang="ru-RU"/>
        </a:p>
      </dgm:t>
    </dgm:pt>
    <dgm:pt modelId="{56A50931-AEB4-470F-B795-AE1EFDC3C415}" type="sibTrans" cxnId="{F192D576-9E6A-4B82-8FB0-E778744AD509}">
      <dgm:prSet/>
      <dgm:spPr/>
      <dgm:t>
        <a:bodyPr/>
        <a:lstStyle/>
        <a:p>
          <a:endParaRPr lang="ru-RU"/>
        </a:p>
      </dgm:t>
    </dgm:pt>
    <dgm:pt modelId="{22C69BF3-82CE-4142-9325-B326E3E62935}">
      <dgm:prSet phldrT="[Текст]" custT="1"/>
      <dgm:spPr/>
      <dgm:t>
        <a:bodyPr/>
        <a:lstStyle/>
        <a:p>
          <a:r>
            <a:rPr lang="ru-RU" sz="1400" dirty="0" smtClean="0">
              <a:latin typeface="+mj-lt"/>
            </a:rPr>
            <a:t>В 2016 году о возможном возникновении конфликта интересов уведомили:</a:t>
          </a:r>
          <a:endParaRPr lang="ru-RU" sz="1400" dirty="0">
            <a:latin typeface="+mj-lt"/>
          </a:endParaRPr>
        </a:p>
      </dgm:t>
    </dgm:pt>
    <dgm:pt modelId="{FB359B24-FEA0-422A-8291-9C67B212EE0C}" type="parTrans" cxnId="{E5A62881-46A1-4D10-B58B-F6F4F24D3BAD}">
      <dgm:prSet/>
      <dgm:spPr/>
      <dgm:t>
        <a:bodyPr/>
        <a:lstStyle/>
        <a:p>
          <a:endParaRPr lang="ru-RU"/>
        </a:p>
      </dgm:t>
    </dgm:pt>
    <dgm:pt modelId="{46559DCD-6A0B-45A4-AD24-2A00886AB050}" type="sibTrans" cxnId="{E5A62881-46A1-4D10-B58B-F6F4F24D3BAD}">
      <dgm:prSet/>
      <dgm:spPr/>
      <dgm:t>
        <a:bodyPr/>
        <a:lstStyle/>
        <a:p>
          <a:endParaRPr lang="ru-RU"/>
        </a:p>
      </dgm:t>
    </dgm:pt>
    <dgm:pt modelId="{7E7B368A-C6A7-4398-A4E8-D77D114D33D1}">
      <dgm:prSet phldrT="[Текст]" custT="1"/>
      <dgm:spPr/>
      <dgm:t>
        <a:bodyPr/>
        <a:lstStyle/>
        <a:p>
          <a:r>
            <a:rPr lang="ru-RU" sz="1400" dirty="0" smtClean="0">
              <a:latin typeface="+mj-lt"/>
            </a:rPr>
            <a:t>В том числе:</a:t>
          </a:r>
          <a:endParaRPr lang="ru-RU" sz="1400" dirty="0">
            <a:latin typeface="+mj-lt"/>
          </a:endParaRPr>
        </a:p>
      </dgm:t>
    </dgm:pt>
    <dgm:pt modelId="{1ED58221-5BEC-49D7-964C-837928F1B3D2}" type="parTrans" cxnId="{A1B08589-2828-489B-9AD6-3648C31C5353}">
      <dgm:prSet/>
      <dgm:spPr/>
      <dgm:t>
        <a:bodyPr/>
        <a:lstStyle/>
        <a:p>
          <a:endParaRPr lang="ru-RU"/>
        </a:p>
      </dgm:t>
    </dgm:pt>
    <dgm:pt modelId="{C3AA9083-6D04-4373-9DDE-7C74054C2800}" type="sibTrans" cxnId="{A1B08589-2828-489B-9AD6-3648C31C5353}">
      <dgm:prSet/>
      <dgm:spPr/>
      <dgm:t>
        <a:bodyPr/>
        <a:lstStyle/>
        <a:p>
          <a:endParaRPr lang="ru-RU"/>
        </a:p>
      </dgm:t>
    </dgm:pt>
    <dgm:pt modelId="{C31442AE-261E-4B0B-901D-0B308570FD0A}">
      <dgm:prSet phldrT="[Текст]" custT="1"/>
      <dgm:spPr/>
      <dgm:t>
        <a:bodyPr/>
        <a:lstStyle/>
        <a:p>
          <a:r>
            <a:rPr lang="ru-RU" sz="1400" dirty="0" smtClean="0">
              <a:latin typeface="+mj-lt"/>
            </a:rPr>
            <a:t>Уведомления рассмотрены, решения по ним приняты:</a:t>
          </a:r>
          <a:endParaRPr lang="ru-RU" sz="1400" dirty="0">
            <a:latin typeface="+mj-lt"/>
          </a:endParaRPr>
        </a:p>
      </dgm:t>
    </dgm:pt>
    <dgm:pt modelId="{FB7EE23B-722B-47DC-BC8D-CB1475CC061D}" type="parTrans" cxnId="{5C43A410-87FF-49AC-B394-5AC758CB0A8F}">
      <dgm:prSet/>
      <dgm:spPr/>
      <dgm:t>
        <a:bodyPr/>
        <a:lstStyle/>
        <a:p>
          <a:endParaRPr lang="ru-RU"/>
        </a:p>
      </dgm:t>
    </dgm:pt>
    <dgm:pt modelId="{F8F9033D-7CDB-4FA7-87F3-132BC6A23703}" type="sibTrans" cxnId="{5C43A410-87FF-49AC-B394-5AC758CB0A8F}">
      <dgm:prSet/>
      <dgm:spPr/>
      <dgm:t>
        <a:bodyPr/>
        <a:lstStyle/>
        <a:p>
          <a:endParaRPr lang="ru-RU"/>
        </a:p>
      </dgm:t>
    </dgm:pt>
    <dgm:pt modelId="{DEAC7D36-A2EC-461D-A9C9-EAB88E11F6A4}" type="pres">
      <dgm:prSet presAssocID="{13E2A3F0-A62A-4593-B785-6CC93C3A624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CAC88E-BE61-46AF-AEBF-6B36B78DF407}" type="pres">
      <dgm:prSet presAssocID="{13E2A3F0-A62A-4593-B785-6CC93C3A624A}" presName="hierFlow" presStyleCnt="0"/>
      <dgm:spPr/>
    </dgm:pt>
    <dgm:pt modelId="{CBD5399F-9DF2-4FFF-9CD4-41664B77E6A4}" type="pres">
      <dgm:prSet presAssocID="{13E2A3F0-A62A-4593-B785-6CC93C3A624A}" presName="firstBuf" presStyleCnt="0"/>
      <dgm:spPr/>
    </dgm:pt>
    <dgm:pt modelId="{CE192206-1F2F-4DD2-B991-45673A3F3214}" type="pres">
      <dgm:prSet presAssocID="{13E2A3F0-A62A-4593-B785-6CC93C3A624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AC1246A-F7F9-439C-A4EA-69FBF6C6DCE2}" type="pres">
      <dgm:prSet presAssocID="{FDC5B252-6E79-4A27-92BE-D63D71E3C9E8}" presName="Name14" presStyleCnt="0"/>
      <dgm:spPr/>
    </dgm:pt>
    <dgm:pt modelId="{7B23D746-0E03-4509-9093-48D2DD393505}" type="pres">
      <dgm:prSet presAssocID="{FDC5B252-6E79-4A27-92BE-D63D71E3C9E8}" presName="level1Shape" presStyleLbl="node0" presStyleIdx="0" presStyleCnt="1" custScaleX="143472" custScaleY="806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3312B9E-1794-4FEC-8E6F-AE371D85C07B}" type="pres">
      <dgm:prSet presAssocID="{FDC5B252-6E79-4A27-92BE-D63D71E3C9E8}" presName="hierChild2" presStyleCnt="0"/>
      <dgm:spPr/>
    </dgm:pt>
    <dgm:pt modelId="{48BBB4B3-5539-4D49-A624-25A4F48E5E12}" type="pres">
      <dgm:prSet presAssocID="{68748CEC-1183-415F-B5D7-6287D4782890}" presName="Name19" presStyleLbl="parChTrans1D2" presStyleIdx="0" presStyleCnt="2"/>
      <dgm:spPr/>
      <dgm:t>
        <a:bodyPr/>
        <a:lstStyle/>
        <a:p>
          <a:endParaRPr lang="ru-RU"/>
        </a:p>
      </dgm:t>
    </dgm:pt>
    <dgm:pt modelId="{5BF97346-8DE3-4DF0-BD58-87F0E4A8D826}" type="pres">
      <dgm:prSet presAssocID="{70881A20-34E9-4D7C-9064-FC1CBCCBDFC7}" presName="Name21" presStyleCnt="0"/>
      <dgm:spPr/>
    </dgm:pt>
    <dgm:pt modelId="{95EDFED2-446A-4487-8E46-8AF5663073F8}" type="pres">
      <dgm:prSet presAssocID="{70881A20-34E9-4D7C-9064-FC1CBCCBDFC7}" presName="level2Shape" presStyleLbl="node2" presStyleIdx="0" presStyleCnt="2" custScaleX="461291" custScaleY="303538"/>
      <dgm:spPr/>
      <dgm:t>
        <a:bodyPr/>
        <a:lstStyle/>
        <a:p>
          <a:endParaRPr lang="ru-RU"/>
        </a:p>
      </dgm:t>
    </dgm:pt>
    <dgm:pt modelId="{63F33CEF-8BBB-4D5C-889C-17E28915C688}" type="pres">
      <dgm:prSet presAssocID="{70881A20-34E9-4D7C-9064-FC1CBCCBDFC7}" presName="hierChild3" presStyleCnt="0"/>
      <dgm:spPr/>
    </dgm:pt>
    <dgm:pt modelId="{EBC41B36-1F87-41B3-B111-A96725839623}" type="pres">
      <dgm:prSet presAssocID="{2A75263B-A94E-406D-885C-913ABE264C56}" presName="Name19" presStyleLbl="parChTrans1D3" presStyleIdx="0" presStyleCnt="3"/>
      <dgm:spPr/>
      <dgm:t>
        <a:bodyPr/>
        <a:lstStyle/>
        <a:p>
          <a:endParaRPr lang="ru-RU"/>
        </a:p>
      </dgm:t>
    </dgm:pt>
    <dgm:pt modelId="{CBF28FEC-B111-4050-9972-575DBA93AC05}" type="pres">
      <dgm:prSet presAssocID="{7B0E4F1A-13A2-415B-9CE6-31C0876451E1}" presName="Name21" presStyleCnt="0"/>
      <dgm:spPr/>
    </dgm:pt>
    <dgm:pt modelId="{0DB796FC-2084-4DA1-8775-58E5FE87C0DC}" type="pres">
      <dgm:prSet presAssocID="{7B0E4F1A-13A2-415B-9CE6-31C0876451E1}" presName="level2Shape" presStyleLbl="node3" presStyleIdx="0" presStyleCnt="3" custScaleX="151544" custScaleY="164251"/>
      <dgm:spPr/>
      <dgm:t>
        <a:bodyPr/>
        <a:lstStyle/>
        <a:p>
          <a:endParaRPr lang="ru-RU"/>
        </a:p>
      </dgm:t>
    </dgm:pt>
    <dgm:pt modelId="{73016838-B3B6-4192-AE67-D0963775D440}" type="pres">
      <dgm:prSet presAssocID="{7B0E4F1A-13A2-415B-9CE6-31C0876451E1}" presName="hierChild3" presStyleCnt="0"/>
      <dgm:spPr/>
    </dgm:pt>
    <dgm:pt modelId="{5245789E-2A9A-4C55-9645-2D1E0839D88F}" type="pres">
      <dgm:prSet presAssocID="{C0BE8277-1FF9-45EA-A29B-DCD824CFDDFC}" presName="Name19" presStyleLbl="parChTrans1D3" presStyleIdx="1" presStyleCnt="3"/>
      <dgm:spPr/>
      <dgm:t>
        <a:bodyPr/>
        <a:lstStyle/>
        <a:p>
          <a:endParaRPr lang="ru-RU"/>
        </a:p>
      </dgm:t>
    </dgm:pt>
    <dgm:pt modelId="{1A0572CC-A582-43B9-8110-FE8164CE7E37}" type="pres">
      <dgm:prSet presAssocID="{D1B855BB-375C-4528-9554-E0283EF2F4C3}" presName="Name21" presStyleCnt="0"/>
      <dgm:spPr/>
    </dgm:pt>
    <dgm:pt modelId="{8E6F9A29-95B1-473B-A363-82521A7887E9}" type="pres">
      <dgm:prSet presAssocID="{D1B855BB-375C-4528-9554-E0283EF2F4C3}" presName="level2Shape" presStyleLbl="node3" presStyleIdx="1" presStyleCnt="3" custScaleX="247986" custScaleY="225717"/>
      <dgm:spPr/>
      <dgm:t>
        <a:bodyPr/>
        <a:lstStyle/>
        <a:p>
          <a:endParaRPr lang="ru-RU"/>
        </a:p>
      </dgm:t>
    </dgm:pt>
    <dgm:pt modelId="{9A3E8F34-1D20-4D5E-A7FA-2CE3A0399DCD}" type="pres">
      <dgm:prSet presAssocID="{D1B855BB-375C-4528-9554-E0283EF2F4C3}" presName="hierChild3" presStyleCnt="0"/>
      <dgm:spPr/>
    </dgm:pt>
    <dgm:pt modelId="{9730326A-EBF6-4372-A27D-ACF6A031E077}" type="pres">
      <dgm:prSet presAssocID="{362CD595-971B-4B14-B458-1AF6099C677E}" presName="Name19" presStyleLbl="parChTrans1D2" presStyleIdx="1" presStyleCnt="2"/>
      <dgm:spPr/>
      <dgm:t>
        <a:bodyPr/>
        <a:lstStyle/>
        <a:p>
          <a:endParaRPr lang="ru-RU"/>
        </a:p>
      </dgm:t>
    </dgm:pt>
    <dgm:pt modelId="{07107444-CE4B-45E2-A790-CCB0374BA108}" type="pres">
      <dgm:prSet presAssocID="{750A58B7-94E7-4139-884C-24613DB8F975}" presName="Name21" presStyleCnt="0"/>
      <dgm:spPr/>
    </dgm:pt>
    <dgm:pt modelId="{EFFF1972-D50F-48F2-B644-917111F4C7EC}" type="pres">
      <dgm:prSet presAssocID="{750A58B7-94E7-4139-884C-24613DB8F975}" presName="level2Shape" presStyleLbl="node2" presStyleIdx="1" presStyleCnt="2" custScaleX="136330" custScaleY="163547"/>
      <dgm:spPr/>
      <dgm:t>
        <a:bodyPr/>
        <a:lstStyle/>
        <a:p>
          <a:endParaRPr lang="ru-RU"/>
        </a:p>
      </dgm:t>
    </dgm:pt>
    <dgm:pt modelId="{62B0FAE8-C168-4B89-BFDB-583CD73DB43A}" type="pres">
      <dgm:prSet presAssocID="{750A58B7-94E7-4139-884C-24613DB8F975}" presName="hierChild3" presStyleCnt="0"/>
      <dgm:spPr/>
    </dgm:pt>
    <dgm:pt modelId="{FD9C142A-8987-404E-A385-09EFD7032906}" type="pres">
      <dgm:prSet presAssocID="{36A4F7C0-5A2E-4110-926C-073A1CA135C7}" presName="Name19" presStyleLbl="parChTrans1D3" presStyleIdx="2" presStyleCnt="3"/>
      <dgm:spPr/>
      <dgm:t>
        <a:bodyPr/>
        <a:lstStyle/>
        <a:p>
          <a:endParaRPr lang="ru-RU"/>
        </a:p>
      </dgm:t>
    </dgm:pt>
    <dgm:pt modelId="{43770FCF-51C1-46D9-8404-06D01DEF6A0A}" type="pres">
      <dgm:prSet presAssocID="{CE80E8CA-B7AB-4C4A-98D8-91EE9F329695}" presName="Name21" presStyleCnt="0"/>
      <dgm:spPr/>
    </dgm:pt>
    <dgm:pt modelId="{0233CEC8-6A4C-420D-8AE1-3646BE1C0E17}" type="pres">
      <dgm:prSet presAssocID="{CE80E8CA-B7AB-4C4A-98D8-91EE9F329695}" presName="level2Shape" presStyleLbl="node3" presStyleIdx="2" presStyleCnt="3" custScaleX="144086" custScaleY="239155"/>
      <dgm:spPr/>
      <dgm:t>
        <a:bodyPr/>
        <a:lstStyle/>
        <a:p>
          <a:endParaRPr lang="ru-RU"/>
        </a:p>
      </dgm:t>
    </dgm:pt>
    <dgm:pt modelId="{0EF386C7-DD15-41BC-8BC4-4C8E694F243D}" type="pres">
      <dgm:prSet presAssocID="{CE80E8CA-B7AB-4C4A-98D8-91EE9F329695}" presName="hierChild3" presStyleCnt="0"/>
      <dgm:spPr/>
    </dgm:pt>
    <dgm:pt modelId="{A93CEC1E-7EAC-4BFE-8B2E-03EE7D32DC76}" type="pres">
      <dgm:prSet presAssocID="{13E2A3F0-A62A-4593-B785-6CC93C3A624A}" presName="bgShapesFlow" presStyleCnt="0"/>
      <dgm:spPr/>
    </dgm:pt>
    <dgm:pt modelId="{9AFEAE11-D96B-4EC1-AE69-D329447B787E}" type="pres">
      <dgm:prSet presAssocID="{22C69BF3-82CE-4142-9325-B326E3E62935}" presName="rectComp" presStyleCnt="0"/>
      <dgm:spPr/>
    </dgm:pt>
    <dgm:pt modelId="{E6649C23-C3E2-428E-9BBB-DAB4548E758D}" type="pres">
      <dgm:prSet presAssocID="{22C69BF3-82CE-4142-9325-B326E3E62935}" presName="bgRect" presStyleLbl="bgShp" presStyleIdx="0" presStyleCnt="3" custScaleY="68158"/>
      <dgm:spPr/>
      <dgm:t>
        <a:bodyPr/>
        <a:lstStyle/>
        <a:p>
          <a:endParaRPr lang="ru-RU"/>
        </a:p>
      </dgm:t>
    </dgm:pt>
    <dgm:pt modelId="{C7B61249-EE04-4501-9D06-54F5EF10E074}" type="pres">
      <dgm:prSet presAssocID="{22C69BF3-82CE-4142-9325-B326E3E62935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0F5DE4-4DC1-4198-9478-89E64C3755F9}" type="pres">
      <dgm:prSet presAssocID="{22C69BF3-82CE-4142-9325-B326E3E62935}" presName="spComp" presStyleCnt="0"/>
      <dgm:spPr/>
    </dgm:pt>
    <dgm:pt modelId="{1C4848AE-5ADD-4E29-97D4-CB166C3EFDC7}" type="pres">
      <dgm:prSet presAssocID="{22C69BF3-82CE-4142-9325-B326E3E62935}" presName="vSp" presStyleCnt="0"/>
      <dgm:spPr/>
    </dgm:pt>
    <dgm:pt modelId="{411454D5-68FF-4E03-B7D3-8629FC0A9601}" type="pres">
      <dgm:prSet presAssocID="{7E7B368A-C6A7-4398-A4E8-D77D114D33D1}" presName="rectComp" presStyleCnt="0"/>
      <dgm:spPr/>
    </dgm:pt>
    <dgm:pt modelId="{58D768CD-DBAE-42B1-96EE-BCA0C4FEDCC1}" type="pres">
      <dgm:prSet presAssocID="{7E7B368A-C6A7-4398-A4E8-D77D114D33D1}" presName="bgRect" presStyleLbl="bgShp" presStyleIdx="1" presStyleCnt="3" custScaleY="294451"/>
      <dgm:spPr/>
      <dgm:t>
        <a:bodyPr/>
        <a:lstStyle/>
        <a:p>
          <a:endParaRPr lang="ru-RU"/>
        </a:p>
      </dgm:t>
    </dgm:pt>
    <dgm:pt modelId="{5305BA34-0B8E-4C40-8C7E-99BFAA0B4C5F}" type="pres">
      <dgm:prSet presAssocID="{7E7B368A-C6A7-4398-A4E8-D77D114D33D1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99852D-2D79-4444-944C-52C543A29A5B}" type="pres">
      <dgm:prSet presAssocID="{7E7B368A-C6A7-4398-A4E8-D77D114D33D1}" presName="spComp" presStyleCnt="0"/>
      <dgm:spPr/>
    </dgm:pt>
    <dgm:pt modelId="{E3BD6B28-A2A0-4F12-A44D-DDE7E2AAC9A8}" type="pres">
      <dgm:prSet presAssocID="{7E7B368A-C6A7-4398-A4E8-D77D114D33D1}" presName="vSp" presStyleCnt="0"/>
      <dgm:spPr/>
    </dgm:pt>
    <dgm:pt modelId="{EA8AFBCB-ED37-4AAE-94D8-0A205DC90BE2}" type="pres">
      <dgm:prSet presAssocID="{C31442AE-261E-4B0B-901D-0B308570FD0A}" presName="rectComp" presStyleCnt="0"/>
      <dgm:spPr/>
    </dgm:pt>
    <dgm:pt modelId="{7D4F3C21-11F5-4707-A1F1-EDC427881BD4}" type="pres">
      <dgm:prSet presAssocID="{C31442AE-261E-4B0B-901D-0B308570FD0A}" presName="bgRect" presStyleLbl="bgShp" presStyleIdx="2" presStyleCnt="3" custScaleY="207066"/>
      <dgm:spPr/>
      <dgm:t>
        <a:bodyPr/>
        <a:lstStyle/>
        <a:p>
          <a:endParaRPr lang="ru-RU"/>
        </a:p>
      </dgm:t>
    </dgm:pt>
    <dgm:pt modelId="{2FC97061-1957-407C-A443-CE66C1397907}" type="pres">
      <dgm:prSet presAssocID="{C31442AE-261E-4B0B-901D-0B308570FD0A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62B219-9E37-45CA-9D11-00F78A8F003B}" type="presOf" srcId="{CE80E8CA-B7AB-4C4A-98D8-91EE9F329695}" destId="{0233CEC8-6A4C-420D-8AE1-3646BE1C0E17}" srcOrd="0" destOrd="0" presId="urn:microsoft.com/office/officeart/2005/8/layout/hierarchy6"/>
    <dgm:cxn modelId="{D226A2B6-BE91-4B8B-8687-2AA1F1A1B7C6}" srcId="{FDC5B252-6E79-4A27-92BE-D63D71E3C9E8}" destId="{750A58B7-94E7-4139-884C-24613DB8F975}" srcOrd="1" destOrd="0" parTransId="{362CD595-971B-4B14-B458-1AF6099C677E}" sibTransId="{B1506FBF-3DCB-4C1F-BE46-3517F5356086}"/>
    <dgm:cxn modelId="{8D45C7A1-D0CC-4389-8507-613FA8941CD3}" type="presOf" srcId="{FDC5B252-6E79-4A27-92BE-D63D71E3C9E8}" destId="{7B23D746-0E03-4509-9093-48D2DD393505}" srcOrd="0" destOrd="0" presId="urn:microsoft.com/office/officeart/2005/8/layout/hierarchy6"/>
    <dgm:cxn modelId="{AB496477-17C2-43B7-8C11-DF62901AA2EB}" type="presOf" srcId="{22C69BF3-82CE-4142-9325-B326E3E62935}" destId="{E6649C23-C3E2-428E-9BBB-DAB4548E758D}" srcOrd="0" destOrd="0" presId="urn:microsoft.com/office/officeart/2005/8/layout/hierarchy6"/>
    <dgm:cxn modelId="{FAEC8A39-54A8-44AE-9886-81D5DAD375A8}" type="presOf" srcId="{70881A20-34E9-4D7C-9064-FC1CBCCBDFC7}" destId="{95EDFED2-446A-4487-8E46-8AF5663073F8}" srcOrd="0" destOrd="0" presId="urn:microsoft.com/office/officeart/2005/8/layout/hierarchy6"/>
    <dgm:cxn modelId="{5F297C3A-3DA6-41BD-92D3-40335E818F1D}" type="presOf" srcId="{C31442AE-261E-4B0B-901D-0B308570FD0A}" destId="{7D4F3C21-11F5-4707-A1F1-EDC427881BD4}" srcOrd="0" destOrd="0" presId="urn:microsoft.com/office/officeart/2005/8/layout/hierarchy6"/>
    <dgm:cxn modelId="{146A1584-EAD1-4FB2-B490-46B0F162F16D}" type="presOf" srcId="{22C69BF3-82CE-4142-9325-B326E3E62935}" destId="{C7B61249-EE04-4501-9D06-54F5EF10E074}" srcOrd="1" destOrd="0" presId="urn:microsoft.com/office/officeart/2005/8/layout/hierarchy6"/>
    <dgm:cxn modelId="{5982A9E1-2624-4C68-9E7F-318BDC9BD7E3}" type="presOf" srcId="{36A4F7C0-5A2E-4110-926C-073A1CA135C7}" destId="{FD9C142A-8987-404E-A385-09EFD7032906}" srcOrd="0" destOrd="0" presId="urn:microsoft.com/office/officeart/2005/8/layout/hierarchy6"/>
    <dgm:cxn modelId="{A1B08589-2828-489B-9AD6-3648C31C5353}" srcId="{13E2A3F0-A62A-4593-B785-6CC93C3A624A}" destId="{7E7B368A-C6A7-4398-A4E8-D77D114D33D1}" srcOrd="2" destOrd="0" parTransId="{1ED58221-5BEC-49D7-964C-837928F1B3D2}" sibTransId="{C3AA9083-6D04-4373-9DDE-7C74054C2800}"/>
    <dgm:cxn modelId="{D85F100D-7109-4E7A-BD7E-4DAF388FBE68}" srcId="{13E2A3F0-A62A-4593-B785-6CC93C3A624A}" destId="{FDC5B252-6E79-4A27-92BE-D63D71E3C9E8}" srcOrd="0" destOrd="0" parTransId="{2E9F9942-18D4-4B69-9AF8-B16268CEF679}" sibTransId="{97389D04-5ED1-40AF-8BDD-67618F18C4C5}"/>
    <dgm:cxn modelId="{BDFABE40-FDF0-4A1C-B775-1FA6AD9B87E9}" type="presOf" srcId="{7E7B368A-C6A7-4398-A4E8-D77D114D33D1}" destId="{58D768CD-DBAE-42B1-96EE-BCA0C4FEDCC1}" srcOrd="0" destOrd="0" presId="urn:microsoft.com/office/officeart/2005/8/layout/hierarchy6"/>
    <dgm:cxn modelId="{6E2E21CE-CD5C-4194-B404-DCFB5B71FF4F}" srcId="{FDC5B252-6E79-4A27-92BE-D63D71E3C9E8}" destId="{70881A20-34E9-4D7C-9064-FC1CBCCBDFC7}" srcOrd="0" destOrd="0" parTransId="{68748CEC-1183-415F-B5D7-6287D4782890}" sibTransId="{CF7AB50A-6199-4667-807A-60A2191323C9}"/>
    <dgm:cxn modelId="{88B00C2D-EAF3-4F74-B941-8E5CD61D3221}" type="presOf" srcId="{C31442AE-261E-4B0B-901D-0B308570FD0A}" destId="{2FC97061-1957-407C-A443-CE66C1397907}" srcOrd="1" destOrd="0" presId="urn:microsoft.com/office/officeart/2005/8/layout/hierarchy6"/>
    <dgm:cxn modelId="{4673A511-F734-4866-B881-67AEB12CB62C}" type="presOf" srcId="{D1B855BB-375C-4528-9554-E0283EF2F4C3}" destId="{8E6F9A29-95B1-473B-A363-82521A7887E9}" srcOrd="0" destOrd="0" presId="urn:microsoft.com/office/officeart/2005/8/layout/hierarchy6"/>
    <dgm:cxn modelId="{567824C1-8FD0-4758-805B-6A7656BC9A62}" srcId="{70881A20-34E9-4D7C-9064-FC1CBCCBDFC7}" destId="{7B0E4F1A-13A2-415B-9CE6-31C0876451E1}" srcOrd="0" destOrd="0" parTransId="{2A75263B-A94E-406D-885C-913ABE264C56}" sibTransId="{31DD111D-3B80-47F7-AFCC-778D9655A5AD}"/>
    <dgm:cxn modelId="{26046DF3-67DA-4764-B32D-B67139B7F3CE}" type="presOf" srcId="{7B0E4F1A-13A2-415B-9CE6-31C0876451E1}" destId="{0DB796FC-2084-4DA1-8775-58E5FE87C0DC}" srcOrd="0" destOrd="0" presId="urn:microsoft.com/office/officeart/2005/8/layout/hierarchy6"/>
    <dgm:cxn modelId="{05E24410-D8F4-4318-82E0-1A5AF229EC8F}" type="presOf" srcId="{7E7B368A-C6A7-4398-A4E8-D77D114D33D1}" destId="{5305BA34-0B8E-4C40-8C7E-99BFAA0B4C5F}" srcOrd="1" destOrd="0" presId="urn:microsoft.com/office/officeart/2005/8/layout/hierarchy6"/>
    <dgm:cxn modelId="{E5A62881-46A1-4D10-B58B-F6F4F24D3BAD}" srcId="{13E2A3F0-A62A-4593-B785-6CC93C3A624A}" destId="{22C69BF3-82CE-4142-9325-B326E3E62935}" srcOrd="1" destOrd="0" parTransId="{FB359B24-FEA0-422A-8291-9C67B212EE0C}" sibTransId="{46559DCD-6A0B-45A4-AD24-2A00886AB050}"/>
    <dgm:cxn modelId="{F192D576-9E6A-4B82-8FB0-E778744AD509}" srcId="{750A58B7-94E7-4139-884C-24613DB8F975}" destId="{CE80E8CA-B7AB-4C4A-98D8-91EE9F329695}" srcOrd="0" destOrd="0" parTransId="{36A4F7C0-5A2E-4110-926C-073A1CA135C7}" sibTransId="{56A50931-AEB4-470F-B795-AE1EFDC3C415}"/>
    <dgm:cxn modelId="{7B894892-971A-4679-8440-90094EC66067}" type="presOf" srcId="{750A58B7-94E7-4139-884C-24613DB8F975}" destId="{EFFF1972-D50F-48F2-B644-917111F4C7EC}" srcOrd="0" destOrd="0" presId="urn:microsoft.com/office/officeart/2005/8/layout/hierarchy6"/>
    <dgm:cxn modelId="{E45E8A14-B085-4863-9111-0726DCDDBDEF}" type="presOf" srcId="{362CD595-971B-4B14-B458-1AF6099C677E}" destId="{9730326A-EBF6-4372-A27D-ACF6A031E077}" srcOrd="0" destOrd="0" presId="urn:microsoft.com/office/officeart/2005/8/layout/hierarchy6"/>
    <dgm:cxn modelId="{D430B65E-8D09-4BF2-B53F-154906D623BB}" type="presOf" srcId="{13E2A3F0-A62A-4593-B785-6CC93C3A624A}" destId="{DEAC7D36-A2EC-461D-A9C9-EAB88E11F6A4}" srcOrd="0" destOrd="0" presId="urn:microsoft.com/office/officeart/2005/8/layout/hierarchy6"/>
    <dgm:cxn modelId="{6C8A6B2A-D5B7-420D-9BE6-02653C00277D}" type="presOf" srcId="{2A75263B-A94E-406D-885C-913ABE264C56}" destId="{EBC41B36-1F87-41B3-B111-A96725839623}" srcOrd="0" destOrd="0" presId="urn:microsoft.com/office/officeart/2005/8/layout/hierarchy6"/>
    <dgm:cxn modelId="{CAF03B05-D01C-45BB-969E-3A8BB7213385}" srcId="{70881A20-34E9-4D7C-9064-FC1CBCCBDFC7}" destId="{D1B855BB-375C-4528-9554-E0283EF2F4C3}" srcOrd="1" destOrd="0" parTransId="{C0BE8277-1FF9-45EA-A29B-DCD824CFDDFC}" sibTransId="{E34FF72C-D499-4E83-A150-1E0DC60C6378}"/>
    <dgm:cxn modelId="{5C43A410-87FF-49AC-B394-5AC758CB0A8F}" srcId="{13E2A3F0-A62A-4593-B785-6CC93C3A624A}" destId="{C31442AE-261E-4B0B-901D-0B308570FD0A}" srcOrd="3" destOrd="0" parTransId="{FB7EE23B-722B-47DC-BC8D-CB1475CC061D}" sibTransId="{F8F9033D-7CDB-4FA7-87F3-132BC6A23703}"/>
    <dgm:cxn modelId="{3EBA141A-6F95-4129-BAB8-B7EAB191D16B}" type="presOf" srcId="{C0BE8277-1FF9-45EA-A29B-DCD824CFDDFC}" destId="{5245789E-2A9A-4C55-9645-2D1E0839D88F}" srcOrd="0" destOrd="0" presId="urn:microsoft.com/office/officeart/2005/8/layout/hierarchy6"/>
    <dgm:cxn modelId="{FB104BA7-F017-4D08-8EEB-CA3B7DC55842}" type="presOf" srcId="{68748CEC-1183-415F-B5D7-6287D4782890}" destId="{48BBB4B3-5539-4D49-A624-25A4F48E5E12}" srcOrd="0" destOrd="0" presId="urn:microsoft.com/office/officeart/2005/8/layout/hierarchy6"/>
    <dgm:cxn modelId="{E79D438A-7F7C-43FB-8BF0-A3737E229624}" type="presParOf" srcId="{DEAC7D36-A2EC-461D-A9C9-EAB88E11F6A4}" destId="{DFCAC88E-BE61-46AF-AEBF-6B36B78DF407}" srcOrd="0" destOrd="0" presId="urn:microsoft.com/office/officeart/2005/8/layout/hierarchy6"/>
    <dgm:cxn modelId="{6084D8C1-9C87-4249-B8B5-33F090327D48}" type="presParOf" srcId="{DFCAC88E-BE61-46AF-AEBF-6B36B78DF407}" destId="{CBD5399F-9DF2-4FFF-9CD4-41664B77E6A4}" srcOrd="0" destOrd="0" presId="urn:microsoft.com/office/officeart/2005/8/layout/hierarchy6"/>
    <dgm:cxn modelId="{3E82BE73-BD53-4D0B-AB95-023FA002C63E}" type="presParOf" srcId="{DFCAC88E-BE61-46AF-AEBF-6B36B78DF407}" destId="{CE192206-1F2F-4DD2-B991-45673A3F3214}" srcOrd="1" destOrd="0" presId="urn:microsoft.com/office/officeart/2005/8/layout/hierarchy6"/>
    <dgm:cxn modelId="{7C8144F3-497B-481F-8E66-1CCB2EC4B7A5}" type="presParOf" srcId="{CE192206-1F2F-4DD2-B991-45673A3F3214}" destId="{8AC1246A-F7F9-439C-A4EA-69FBF6C6DCE2}" srcOrd="0" destOrd="0" presId="urn:microsoft.com/office/officeart/2005/8/layout/hierarchy6"/>
    <dgm:cxn modelId="{8EA0D2F1-C447-4FAE-BA82-FA8A93D878CD}" type="presParOf" srcId="{8AC1246A-F7F9-439C-A4EA-69FBF6C6DCE2}" destId="{7B23D746-0E03-4509-9093-48D2DD393505}" srcOrd="0" destOrd="0" presId="urn:microsoft.com/office/officeart/2005/8/layout/hierarchy6"/>
    <dgm:cxn modelId="{C70FF687-F9D9-4736-A79F-1D4DF0AC5E77}" type="presParOf" srcId="{8AC1246A-F7F9-439C-A4EA-69FBF6C6DCE2}" destId="{83312B9E-1794-4FEC-8E6F-AE371D85C07B}" srcOrd="1" destOrd="0" presId="urn:microsoft.com/office/officeart/2005/8/layout/hierarchy6"/>
    <dgm:cxn modelId="{3F5B4988-E4CC-42EF-BC2B-8BBD8626426E}" type="presParOf" srcId="{83312B9E-1794-4FEC-8E6F-AE371D85C07B}" destId="{48BBB4B3-5539-4D49-A624-25A4F48E5E12}" srcOrd="0" destOrd="0" presId="urn:microsoft.com/office/officeart/2005/8/layout/hierarchy6"/>
    <dgm:cxn modelId="{CCD9CBE6-D87B-4A0E-B33E-BBE7294069C1}" type="presParOf" srcId="{83312B9E-1794-4FEC-8E6F-AE371D85C07B}" destId="{5BF97346-8DE3-4DF0-BD58-87F0E4A8D826}" srcOrd="1" destOrd="0" presId="urn:microsoft.com/office/officeart/2005/8/layout/hierarchy6"/>
    <dgm:cxn modelId="{82C16FD9-C647-47AA-AED8-1D7D3B812348}" type="presParOf" srcId="{5BF97346-8DE3-4DF0-BD58-87F0E4A8D826}" destId="{95EDFED2-446A-4487-8E46-8AF5663073F8}" srcOrd="0" destOrd="0" presId="urn:microsoft.com/office/officeart/2005/8/layout/hierarchy6"/>
    <dgm:cxn modelId="{B32BE9E1-E6B5-48DE-AE2E-33283B02FDCA}" type="presParOf" srcId="{5BF97346-8DE3-4DF0-BD58-87F0E4A8D826}" destId="{63F33CEF-8BBB-4D5C-889C-17E28915C688}" srcOrd="1" destOrd="0" presId="urn:microsoft.com/office/officeart/2005/8/layout/hierarchy6"/>
    <dgm:cxn modelId="{FCBD82BE-16BC-4AF3-A337-E15BA0A094B6}" type="presParOf" srcId="{63F33CEF-8BBB-4D5C-889C-17E28915C688}" destId="{EBC41B36-1F87-41B3-B111-A96725839623}" srcOrd="0" destOrd="0" presId="urn:microsoft.com/office/officeart/2005/8/layout/hierarchy6"/>
    <dgm:cxn modelId="{0B88DB11-F72B-4B56-9FF6-A9FBD34F5D73}" type="presParOf" srcId="{63F33CEF-8BBB-4D5C-889C-17E28915C688}" destId="{CBF28FEC-B111-4050-9972-575DBA93AC05}" srcOrd="1" destOrd="0" presId="urn:microsoft.com/office/officeart/2005/8/layout/hierarchy6"/>
    <dgm:cxn modelId="{35B3DA79-55B6-452D-A5B1-F092BF42D8B0}" type="presParOf" srcId="{CBF28FEC-B111-4050-9972-575DBA93AC05}" destId="{0DB796FC-2084-4DA1-8775-58E5FE87C0DC}" srcOrd="0" destOrd="0" presId="urn:microsoft.com/office/officeart/2005/8/layout/hierarchy6"/>
    <dgm:cxn modelId="{FB220A00-0F05-4284-BA58-B394EB5A9AB6}" type="presParOf" srcId="{CBF28FEC-B111-4050-9972-575DBA93AC05}" destId="{73016838-B3B6-4192-AE67-D0963775D440}" srcOrd="1" destOrd="0" presId="urn:microsoft.com/office/officeart/2005/8/layout/hierarchy6"/>
    <dgm:cxn modelId="{F798733C-D4C5-47CC-8DA6-A384B4D11B65}" type="presParOf" srcId="{63F33CEF-8BBB-4D5C-889C-17E28915C688}" destId="{5245789E-2A9A-4C55-9645-2D1E0839D88F}" srcOrd="2" destOrd="0" presId="urn:microsoft.com/office/officeart/2005/8/layout/hierarchy6"/>
    <dgm:cxn modelId="{1EDD23F6-6C67-4EB2-8DC2-8C99C342B5FE}" type="presParOf" srcId="{63F33CEF-8BBB-4D5C-889C-17E28915C688}" destId="{1A0572CC-A582-43B9-8110-FE8164CE7E37}" srcOrd="3" destOrd="0" presId="urn:microsoft.com/office/officeart/2005/8/layout/hierarchy6"/>
    <dgm:cxn modelId="{CEE0FD52-0E0A-4659-B0FE-C80826E0F2DF}" type="presParOf" srcId="{1A0572CC-A582-43B9-8110-FE8164CE7E37}" destId="{8E6F9A29-95B1-473B-A363-82521A7887E9}" srcOrd="0" destOrd="0" presId="urn:microsoft.com/office/officeart/2005/8/layout/hierarchy6"/>
    <dgm:cxn modelId="{78ECB14F-33DB-453D-B6DF-537183AE5935}" type="presParOf" srcId="{1A0572CC-A582-43B9-8110-FE8164CE7E37}" destId="{9A3E8F34-1D20-4D5E-A7FA-2CE3A0399DCD}" srcOrd="1" destOrd="0" presId="urn:microsoft.com/office/officeart/2005/8/layout/hierarchy6"/>
    <dgm:cxn modelId="{7454643B-B1BC-48ED-BF18-51D0BAB66ECA}" type="presParOf" srcId="{83312B9E-1794-4FEC-8E6F-AE371D85C07B}" destId="{9730326A-EBF6-4372-A27D-ACF6A031E077}" srcOrd="2" destOrd="0" presId="urn:microsoft.com/office/officeart/2005/8/layout/hierarchy6"/>
    <dgm:cxn modelId="{F235955C-9C36-4242-972B-63FC71732BFC}" type="presParOf" srcId="{83312B9E-1794-4FEC-8E6F-AE371D85C07B}" destId="{07107444-CE4B-45E2-A790-CCB0374BA108}" srcOrd="3" destOrd="0" presId="urn:microsoft.com/office/officeart/2005/8/layout/hierarchy6"/>
    <dgm:cxn modelId="{A4065562-5BA5-41B1-9F89-3E648E2FF663}" type="presParOf" srcId="{07107444-CE4B-45E2-A790-CCB0374BA108}" destId="{EFFF1972-D50F-48F2-B644-917111F4C7EC}" srcOrd="0" destOrd="0" presId="urn:microsoft.com/office/officeart/2005/8/layout/hierarchy6"/>
    <dgm:cxn modelId="{E1A9D1AA-EB16-4ABD-B9E5-BA5D5BA9D7B5}" type="presParOf" srcId="{07107444-CE4B-45E2-A790-CCB0374BA108}" destId="{62B0FAE8-C168-4B89-BFDB-583CD73DB43A}" srcOrd="1" destOrd="0" presId="urn:microsoft.com/office/officeart/2005/8/layout/hierarchy6"/>
    <dgm:cxn modelId="{266DF379-F9F9-414E-BB1D-FE792DA05A69}" type="presParOf" srcId="{62B0FAE8-C168-4B89-BFDB-583CD73DB43A}" destId="{FD9C142A-8987-404E-A385-09EFD7032906}" srcOrd="0" destOrd="0" presId="urn:microsoft.com/office/officeart/2005/8/layout/hierarchy6"/>
    <dgm:cxn modelId="{0A75E810-AD8D-466C-99D2-57FC72C58A32}" type="presParOf" srcId="{62B0FAE8-C168-4B89-BFDB-583CD73DB43A}" destId="{43770FCF-51C1-46D9-8404-06D01DEF6A0A}" srcOrd="1" destOrd="0" presId="urn:microsoft.com/office/officeart/2005/8/layout/hierarchy6"/>
    <dgm:cxn modelId="{C4615682-DB11-4A29-9882-9887229802EF}" type="presParOf" srcId="{43770FCF-51C1-46D9-8404-06D01DEF6A0A}" destId="{0233CEC8-6A4C-420D-8AE1-3646BE1C0E17}" srcOrd="0" destOrd="0" presId="urn:microsoft.com/office/officeart/2005/8/layout/hierarchy6"/>
    <dgm:cxn modelId="{E4FED71E-E81E-4651-990D-E6290E0399B7}" type="presParOf" srcId="{43770FCF-51C1-46D9-8404-06D01DEF6A0A}" destId="{0EF386C7-DD15-41BC-8BC4-4C8E694F243D}" srcOrd="1" destOrd="0" presId="urn:microsoft.com/office/officeart/2005/8/layout/hierarchy6"/>
    <dgm:cxn modelId="{A926BCE9-F1A2-4C62-9595-5335E482F1C4}" type="presParOf" srcId="{DEAC7D36-A2EC-461D-A9C9-EAB88E11F6A4}" destId="{A93CEC1E-7EAC-4BFE-8B2E-03EE7D32DC76}" srcOrd="1" destOrd="0" presId="urn:microsoft.com/office/officeart/2005/8/layout/hierarchy6"/>
    <dgm:cxn modelId="{2A57D157-BA4D-474A-9A75-7D7AB31B6E65}" type="presParOf" srcId="{A93CEC1E-7EAC-4BFE-8B2E-03EE7D32DC76}" destId="{9AFEAE11-D96B-4EC1-AE69-D329447B787E}" srcOrd="0" destOrd="0" presId="urn:microsoft.com/office/officeart/2005/8/layout/hierarchy6"/>
    <dgm:cxn modelId="{4AA12B9A-AB22-4C86-9E88-774378E93F41}" type="presParOf" srcId="{9AFEAE11-D96B-4EC1-AE69-D329447B787E}" destId="{E6649C23-C3E2-428E-9BBB-DAB4548E758D}" srcOrd="0" destOrd="0" presId="urn:microsoft.com/office/officeart/2005/8/layout/hierarchy6"/>
    <dgm:cxn modelId="{D4BF8EE6-A414-4286-AC3C-C2C9593D0EA1}" type="presParOf" srcId="{9AFEAE11-D96B-4EC1-AE69-D329447B787E}" destId="{C7B61249-EE04-4501-9D06-54F5EF10E074}" srcOrd="1" destOrd="0" presId="urn:microsoft.com/office/officeart/2005/8/layout/hierarchy6"/>
    <dgm:cxn modelId="{8735C247-ED75-40D5-9C14-B3A0699C05BB}" type="presParOf" srcId="{A93CEC1E-7EAC-4BFE-8B2E-03EE7D32DC76}" destId="{950F5DE4-4DC1-4198-9478-89E64C3755F9}" srcOrd="1" destOrd="0" presId="urn:microsoft.com/office/officeart/2005/8/layout/hierarchy6"/>
    <dgm:cxn modelId="{C57F10E9-C9C9-4AD9-A482-0A38AD749875}" type="presParOf" srcId="{950F5DE4-4DC1-4198-9478-89E64C3755F9}" destId="{1C4848AE-5ADD-4E29-97D4-CB166C3EFDC7}" srcOrd="0" destOrd="0" presId="urn:microsoft.com/office/officeart/2005/8/layout/hierarchy6"/>
    <dgm:cxn modelId="{54730358-DA74-45F8-9B66-CB8C5D33E982}" type="presParOf" srcId="{A93CEC1E-7EAC-4BFE-8B2E-03EE7D32DC76}" destId="{411454D5-68FF-4E03-B7D3-8629FC0A9601}" srcOrd="2" destOrd="0" presId="urn:microsoft.com/office/officeart/2005/8/layout/hierarchy6"/>
    <dgm:cxn modelId="{15559712-8C69-4AD1-8EDE-D3D031B21350}" type="presParOf" srcId="{411454D5-68FF-4E03-B7D3-8629FC0A9601}" destId="{58D768CD-DBAE-42B1-96EE-BCA0C4FEDCC1}" srcOrd="0" destOrd="0" presId="urn:microsoft.com/office/officeart/2005/8/layout/hierarchy6"/>
    <dgm:cxn modelId="{D449B609-84C8-4DC7-9F47-B6CE1007D3BB}" type="presParOf" srcId="{411454D5-68FF-4E03-B7D3-8629FC0A9601}" destId="{5305BA34-0B8E-4C40-8C7E-99BFAA0B4C5F}" srcOrd="1" destOrd="0" presId="urn:microsoft.com/office/officeart/2005/8/layout/hierarchy6"/>
    <dgm:cxn modelId="{209E37B8-BC89-4045-8AA1-E56F11B69F78}" type="presParOf" srcId="{A93CEC1E-7EAC-4BFE-8B2E-03EE7D32DC76}" destId="{3A99852D-2D79-4444-944C-52C543A29A5B}" srcOrd="3" destOrd="0" presId="urn:microsoft.com/office/officeart/2005/8/layout/hierarchy6"/>
    <dgm:cxn modelId="{56DBCC6B-2FD9-426E-806A-8ED04692E416}" type="presParOf" srcId="{3A99852D-2D79-4444-944C-52C543A29A5B}" destId="{E3BD6B28-A2A0-4F12-A44D-DDE7E2AAC9A8}" srcOrd="0" destOrd="0" presId="urn:microsoft.com/office/officeart/2005/8/layout/hierarchy6"/>
    <dgm:cxn modelId="{C2BFF2A5-56D7-42FC-8235-47B0355086E4}" type="presParOf" srcId="{A93CEC1E-7EAC-4BFE-8B2E-03EE7D32DC76}" destId="{EA8AFBCB-ED37-4AAE-94D8-0A205DC90BE2}" srcOrd="4" destOrd="0" presId="urn:microsoft.com/office/officeart/2005/8/layout/hierarchy6"/>
    <dgm:cxn modelId="{57F5F572-48F9-4525-B03B-EF812A1EE715}" type="presParOf" srcId="{EA8AFBCB-ED37-4AAE-94D8-0A205DC90BE2}" destId="{7D4F3C21-11F5-4707-A1F1-EDC427881BD4}" srcOrd="0" destOrd="0" presId="urn:microsoft.com/office/officeart/2005/8/layout/hierarchy6"/>
    <dgm:cxn modelId="{AE9FFD5F-65EA-4557-A297-CD40037FC1CE}" type="presParOf" srcId="{EA8AFBCB-ED37-4AAE-94D8-0A205DC90BE2}" destId="{2FC97061-1957-407C-A443-CE66C1397907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3E2A3F0-A62A-4593-B785-6CC93C3A624A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250B6BD-9662-48B0-BA1A-D65BEFD2B9AF}">
      <dgm:prSet/>
      <dgm:spPr/>
      <dgm:t>
        <a:bodyPr/>
        <a:lstStyle/>
        <a:p>
          <a:r>
            <a:rPr lang="ru-RU" dirty="0" smtClean="0"/>
            <a:t>В целях совершенствования работы по предотвращению и урегулированию конфликта интересов принято распоряжение Губернатора Кировской области от 19.07.2016 № 35 «О мерах по противодействию коррупции», которым предусмотрено ежегодное заполнение лицами, замещающими государственные должности Кировской области, государственными гражданскими служащими Кировской области сведений о близких родственниках и об </a:t>
          </a:r>
          <a:r>
            <a:rPr lang="ru-RU" dirty="0" err="1" smtClean="0"/>
            <a:t>аффилированности</a:t>
          </a:r>
          <a:r>
            <a:rPr lang="ru-RU" dirty="0" smtClean="0"/>
            <a:t> коммерческим организациям. </a:t>
          </a:r>
          <a:endParaRPr lang="ru-RU" dirty="0"/>
        </a:p>
      </dgm:t>
    </dgm:pt>
    <dgm:pt modelId="{381C8F4B-C9D1-4CE5-8654-B26CA66F52E3}" type="parTrans" cxnId="{A3DFDE61-0A76-4479-8BB0-7D5841B1A37F}">
      <dgm:prSet/>
      <dgm:spPr/>
      <dgm:t>
        <a:bodyPr/>
        <a:lstStyle/>
        <a:p>
          <a:endParaRPr lang="ru-RU"/>
        </a:p>
      </dgm:t>
    </dgm:pt>
    <dgm:pt modelId="{7A7B348D-EA8F-43F6-BA03-E41B294DFF0C}" type="sibTrans" cxnId="{A3DFDE61-0A76-4479-8BB0-7D5841B1A37F}">
      <dgm:prSet/>
      <dgm:spPr/>
      <dgm:t>
        <a:bodyPr/>
        <a:lstStyle/>
        <a:p>
          <a:endParaRPr lang="ru-RU"/>
        </a:p>
      </dgm:t>
    </dgm:pt>
    <dgm:pt modelId="{DEAC7D36-A2EC-461D-A9C9-EAB88E11F6A4}" type="pres">
      <dgm:prSet presAssocID="{13E2A3F0-A62A-4593-B785-6CC93C3A624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CAC88E-BE61-46AF-AEBF-6B36B78DF407}" type="pres">
      <dgm:prSet presAssocID="{13E2A3F0-A62A-4593-B785-6CC93C3A624A}" presName="hierFlow" presStyleCnt="0"/>
      <dgm:spPr/>
    </dgm:pt>
    <dgm:pt modelId="{CE192206-1F2F-4DD2-B991-45673A3F3214}" type="pres">
      <dgm:prSet presAssocID="{13E2A3F0-A62A-4593-B785-6CC93C3A624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EEA62679-19D5-4915-84D7-5101A04366F9}" type="pres">
      <dgm:prSet presAssocID="{0250B6BD-9662-48B0-BA1A-D65BEFD2B9AF}" presName="Name14" presStyleCnt="0"/>
      <dgm:spPr/>
    </dgm:pt>
    <dgm:pt modelId="{A70E4661-4801-49BA-887F-857395FBB815}" type="pres">
      <dgm:prSet presAssocID="{0250B6BD-9662-48B0-BA1A-D65BEFD2B9AF}" presName="level1Shape" presStyleLbl="node0" presStyleIdx="0" presStyleCnt="1" custScaleX="40121" custScaleY="78163" custLinFactNeighborX="-32169" custLinFactNeighborY="-55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01B02C7-F944-46C9-9774-C9E720742FE3}" type="pres">
      <dgm:prSet presAssocID="{0250B6BD-9662-48B0-BA1A-D65BEFD2B9AF}" presName="hierChild2" presStyleCnt="0"/>
      <dgm:spPr/>
    </dgm:pt>
    <dgm:pt modelId="{A93CEC1E-7EAC-4BFE-8B2E-03EE7D32DC76}" type="pres">
      <dgm:prSet presAssocID="{13E2A3F0-A62A-4593-B785-6CC93C3A624A}" presName="bgShapesFlow" presStyleCnt="0"/>
      <dgm:spPr/>
    </dgm:pt>
  </dgm:ptLst>
  <dgm:cxnLst>
    <dgm:cxn modelId="{9D5B1AC9-3469-4F8E-BD7C-65EC5FDDF11D}" type="presOf" srcId="{0250B6BD-9662-48B0-BA1A-D65BEFD2B9AF}" destId="{A70E4661-4801-49BA-887F-857395FBB815}" srcOrd="0" destOrd="0" presId="urn:microsoft.com/office/officeart/2005/8/layout/hierarchy6"/>
    <dgm:cxn modelId="{A3DFDE61-0A76-4479-8BB0-7D5841B1A37F}" srcId="{13E2A3F0-A62A-4593-B785-6CC93C3A624A}" destId="{0250B6BD-9662-48B0-BA1A-D65BEFD2B9AF}" srcOrd="0" destOrd="0" parTransId="{381C8F4B-C9D1-4CE5-8654-B26CA66F52E3}" sibTransId="{7A7B348D-EA8F-43F6-BA03-E41B294DFF0C}"/>
    <dgm:cxn modelId="{4FEE98B4-74DB-4B7C-814B-167C8A1C725E}" type="presOf" srcId="{13E2A3F0-A62A-4593-B785-6CC93C3A624A}" destId="{DEAC7D36-A2EC-461D-A9C9-EAB88E11F6A4}" srcOrd="0" destOrd="0" presId="urn:microsoft.com/office/officeart/2005/8/layout/hierarchy6"/>
    <dgm:cxn modelId="{5623E866-0DE8-4737-974C-E898B83B5822}" type="presParOf" srcId="{DEAC7D36-A2EC-461D-A9C9-EAB88E11F6A4}" destId="{DFCAC88E-BE61-46AF-AEBF-6B36B78DF407}" srcOrd="0" destOrd="0" presId="urn:microsoft.com/office/officeart/2005/8/layout/hierarchy6"/>
    <dgm:cxn modelId="{C2C0F2B6-E97A-47D9-B318-D70601E80786}" type="presParOf" srcId="{DFCAC88E-BE61-46AF-AEBF-6B36B78DF407}" destId="{CE192206-1F2F-4DD2-B991-45673A3F3214}" srcOrd="0" destOrd="0" presId="urn:microsoft.com/office/officeart/2005/8/layout/hierarchy6"/>
    <dgm:cxn modelId="{8238BA1C-5155-4E1C-AA8C-E4BAB82D1220}" type="presParOf" srcId="{CE192206-1F2F-4DD2-B991-45673A3F3214}" destId="{EEA62679-19D5-4915-84D7-5101A04366F9}" srcOrd="0" destOrd="0" presId="urn:microsoft.com/office/officeart/2005/8/layout/hierarchy6"/>
    <dgm:cxn modelId="{F93AFB55-8841-4139-93D6-C15B8F8DA648}" type="presParOf" srcId="{EEA62679-19D5-4915-84D7-5101A04366F9}" destId="{A70E4661-4801-49BA-887F-857395FBB815}" srcOrd="0" destOrd="0" presId="urn:microsoft.com/office/officeart/2005/8/layout/hierarchy6"/>
    <dgm:cxn modelId="{60937622-6D2D-4579-AA36-C81A49EDCC4A}" type="presParOf" srcId="{EEA62679-19D5-4915-84D7-5101A04366F9}" destId="{301B02C7-F944-46C9-9774-C9E720742FE3}" srcOrd="1" destOrd="0" presId="urn:microsoft.com/office/officeart/2005/8/layout/hierarchy6"/>
    <dgm:cxn modelId="{C2B9F307-D752-4943-8452-19C8C44222DC}" type="presParOf" srcId="{DEAC7D36-A2EC-461D-A9C9-EAB88E11F6A4}" destId="{A93CEC1E-7EAC-4BFE-8B2E-03EE7D32DC76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FE1ABF9-9102-4D9A-8BC3-3BE3CAB2AF2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6B0EE3-8207-4C4E-AAA8-2B7254058C5D}">
      <dgm:prSet phldrT="[Текст]"/>
      <dgm:spPr/>
      <dgm:t>
        <a:bodyPr/>
        <a:lstStyle/>
        <a:p>
          <a:r>
            <a:rPr lang="ru-RU" dirty="0" smtClean="0"/>
            <a:t>Сведения о близком родстве или свойстве</a:t>
          </a:r>
          <a:endParaRPr lang="ru-RU" dirty="0"/>
        </a:p>
      </dgm:t>
    </dgm:pt>
    <dgm:pt modelId="{48F3D151-9B45-49D5-9497-6D7DC61EACE7}" type="parTrans" cxnId="{66AB1B31-8A0D-4332-89A0-69F27F13D013}">
      <dgm:prSet/>
      <dgm:spPr/>
      <dgm:t>
        <a:bodyPr/>
        <a:lstStyle/>
        <a:p>
          <a:endParaRPr lang="ru-RU"/>
        </a:p>
      </dgm:t>
    </dgm:pt>
    <dgm:pt modelId="{B215AF3D-8F4F-4A0B-A038-74397252668D}" type="sibTrans" cxnId="{66AB1B31-8A0D-4332-89A0-69F27F13D013}">
      <dgm:prSet/>
      <dgm:spPr/>
      <dgm:t>
        <a:bodyPr/>
        <a:lstStyle/>
        <a:p>
          <a:endParaRPr lang="ru-RU"/>
        </a:p>
      </dgm:t>
    </dgm:pt>
    <dgm:pt modelId="{09FEDD8A-91C5-49D2-B6AF-83FD6FC4F3F1}">
      <dgm:prSet phldrT="[Текст]"/>
      <dgm:spPr/>
      <dgm:t>
        <a:bodyPr/>
        <a:lstStyle/>
        <a:p>
          <a:r>
            <a:rPr lang="ru-RU" dirty="0" smtClean="0"/>
            <a:t>Супруги (в том числе бывшие)</a:t>
          </a:r>
          <a:endParaRPr lang="ru-RU" dirty="0"/>
        </a:p>
      </dgm:t>
    </dgm:pt>
    <dgm:pt modelId="{DF78516D-E351-43CE-9BB8-43FFA41895BB}" type="parTrans" cxnId="{ADC5E748-BFDB-4F56-9B1F-4B2073F06CA8}">
      <dgm:prSet/>
      <dgm:spPr/>
      <dgm:t>
        <a:bodyPr/>
        <a:lstStyle/>
        <a:p>
          <a:endParaRPr lang="ru-RU"/>
        </a:p>
      </dgm:t>
    </dgm:pt>
    <dgm:pt modelId="{E45D7241-888B-4720-8BEB-0AF6EE42B1B6}" type="sibTrans" cxnId="{ADC5E748-BFDB-4F56-9B1F-4B2073F06CA8}">
      <dgm:prSet/>
      <dgm:spPr/>
      <dgm:t>
        <a:bodyPr/>
        <a:lstStyle/>
        <a:p>
          <a:endParaRPr lang="ru-RU"/>
        </a:p>
      </dgm:t>
    </dgm:pt>
    <dgm:pt modelId="{BF14221F-2B5E-49F4-BA57-87C6CA70D081}">
      <dgm:prSet phldrT="[Текст]"/>
      <dgm:spPr/>
      <dgm:t>
        <a:bodyPr/>
        <a:lstStyle/>
        <a:p>
          <a:r>
            <a:rPr lang="ru-RU" dirty="0" smtClean="0"/>
            <a:t>Родители супругов</a:t>
          </a:r>
          <a:endParaRPr lang="ru-RU" dirty="0"/>
        </a:p>
      </dgm:t>
    </dgm:pt>
    <dgm:pt modelId="{A1AE8075-273A-4137-BD70-C9DE831305B5}" type="parTrans" cxnId="{63421643-0610-49E3-8699-0B8817719F61}">
      <dgm:prSet/>
      <dgm:spPr/>
      <dgm:t>
        <a:bodyPr/>
        <a:lstStyle/>
        <a:p>
          <a:endParaRPr lang="ru-RU"/>
        </a:p>
      </dgm:t>
    </dgm:pt>
    <dgm:pt modelId="{503C3F9D-BB97-4B9F-8BE5-8D370B9E5F02}" type="sibTrans" cxnId="{63421643-0610-49E3-8699-0B8817719F61}">
      <dgm:prSet/>
      <dgm:spPr/>
      <dgm:t>
        <a:bodyPr/>
        <a:lstStyle/>
        <a:p>
          <a:endParaRPr lang="ru-RU"/>
        </a:p>
      </dgm:t>
    </dgm:pt>
    <dgm:pt modelId="{6884AD1B-C477-4E71-8516-D26F7D952B08}">
      <dgm:prSet phldrT="[Текст]"/>
      <dgm:spPr/>
      <dgm:t>
        <a:bodyPr/>
        <a:lstStyle/>
        <a:p>
          <a:r>
            <a:rPr lang="ru-RU" dirty="0" smtClean="0"/>
            <a:t>Дети супругов</a:t>
          </a:r>
          <a:endParaRPr lang="ru-RU" dirty="0"/>
        </a:p>
      </dgm:t>
    </dgm:pt>
    <dgm:pt modelId="{163B5D79-F48D-4E8B-B52E-2D06E1671D41}" type="parTrans" cxnId="{AE79EB88-2D30-446C-927D-A23A9ED25A25}">
      <dgm:prSet/>
      <dgm:spPr/>
      <dgm:t>
        <a:bodyPr/>
        <a:lstStyle/>
        <a:p>
          <a:endParaRPr lang="ru-RU"/>
        </a:p>
      </dgm:t>
    </dgm:pt>
    <dgm:pt modelId="{CF48590C-B0DA-4439-82A9-D3FA4BA5628D}" type="sibTrans" cxnId="{AE79EB88-2D30-446C-927D-A23A9ED25A25}">
      <dgm:prSet/>
      <dgm:spPr/>
      <dgm:t>
        <a:bodyPr/>
        <a:lstStyle/>
        <a:p>
          <a:endParaRPr lang="ru-RU"/>
        </a:p>
      </dgm:t>
    </dgm:pt>
    <dgm:pt modelId="{256E6001-1593-48F7-AAFC-C02794D9A3C5}">
      <dgm:prSet phldrT="[Текст]"/>
      <dgm:spPr/>
      <dgm:t>
        <a:bodyPr/>
        <a:lstStyle/>
        <a:p>
          <a:r>
            <a:rPr lang="ru-RU" dirty="0" smtClean="0"/>
            <a:t>Родители</a:t>
          </a:r>
          <a:endParaRPr lang="ru-RU" dirty="0"/>
        </a:p>
      </dgm:t>
    </dgm:pt>
    <dgm:pt modelId="{6FEE8338-3B93-4B6E-80C4-40EAD9388748}" type="parTrans" cxnId="{E78CD280-6407-4472-B4E9-CB70218B3CBC}">
      <dgm:prSet/>
      <dgm:spPr/>
      <dgm:t>
        <a:bodyPr/>
        <a:lstStyle/>
        <a:p>
          <a:endParaRPr lang="ru-RU"/>
        </a:p>
      </dgm:t>
    </dgm:pt>
    <dgm:pt modelId="{FC95386C-3910-414A-97B2-11B8E1C8D317}" type="sibTrans" cxnId="{E78CD280-6407-4472-B4E9-CB70218B3CBC}">
      <dgm:prSet/>
      <dgm:spPr/>
      <dgm:t>
        <a:bodyPr/>
        <a:lstStyle/>
        <a:p>
          <a:endParaRPr lang="ru-RU"/>
        </a:p>
      </dgm:t>
    </dgm:pt>
    <dgm:pt modelId="{43D7E708-EEA5-4C13-8F7B-ACD08E5EB3F5}">
      <dgm:prSet/>
      <dgm:spPr/>
      <dgm:t>
        <a:bodyPr/>
        <a:lstStyle/>
        <a:p>
          <a:r>
            <a:rPr lang="ru-RU" dirty="0" smtClean="0"/>
            <a:t>Дети</a:t>
          </a:r>
          <a:endParaRPr lang="ru-RU" dirty="0"/>
        </a:p>
      </dgm:t>
    </dgm:pt>
    <dgm:pt modelId="{E6F90E24-8587-4747-9C83-7788B66E9217}" type="parTrans" cxnId="{4D229D59-CC2D-4BBA-9C0F-6DE44537C0CF}">
      <dgm:prSet/>
      <dgm:spPr/>
      <dgm:t>
        <a:bodyPr/>
        <a:lstStyle/>
        <a:p>
          <a:endParaRPr lang="ru-RU"/>
        </a:p>
      </dgm:t>
    </dgm:pt>
    <dgm:pt modelId="{3691ABAE-CF5A-4CF5-9112-E31B9F97E7B5}" type="sibTrans" cxnId="{4D229D59-CC2D-4BBA-9C0F-6DE44537C0CF}">
      <dgm:prSet/>
      <dgm:spPr/>
      <dgm:t>
        <a:bodyPr/>
        <a:lstStyle/>
        <a:p>
          <a:endParaRPr lang="ru-RU"/>
        </a:p>
      </dgm:t>
    </dgm:pt>
    <dgm:pt modelId="{5B0EE92E-C7D3-4196-8192-22158B109BA1}">
      <dgm:prSet/>
      <dgm:spPr/>
      <dgm:t>
        <a:bodyPr/>
        <a:lstStyle/>
        <a:p>
          <a:r>
            <a:rPr lang="ru-RU" dirty="0" smtClean="0"/>
            <a:t>Братья, сестры</a:t>
          </a:r>
          <a:endParaRPr lang="ru-RU" dirty="0"/>
        </a:p>
      </dgm:t>
    </dgm:pt>
    <dgm:pt modelId="{DCD58828-329A-44F7-91A2-B220583B91C8}" type="parTrans" cxnId="{F73CE83F-01A7-428B-9946-B90DCFA10BF1}">
      <dgm:prSet/>
      <dgm:spPr/>
      <dgm:t>
        <a:bodyPr/>
        <a:lstStyle/>
        <a:p>
          <a:endParaRPr lang="ru-RU"/>
        </a:p>
      </dgm:t>
    </dgm:pt>
    <dgm:pt modelId="{AA063482-8755-47A7-8866-CA83F131E518}" type="sibTrans" cxnId="{F73CE83F-01A7-428B-9946-B90DCFA10BF1}">
      <dgm:prSet/>
      <dgm:spPr/>
      <dgm:t>
        <a:bodyPr/>
        <a:lstStyle/>
        <a:p>
          <a:endParaRPr lang="ru-RU"/>
        </a:p>
      </dgm:t>
    </dgm:pt>
    <dgm:pt modelId="{BF9C5A59-B801-4B22-819C-84DB25E17DD6}">
      <dgm:prSet/>
      <dgm:spPr/>
      <dgm:t>
        <a:bodyPr/>
        <a:lstStyle/>
        <a:p>
          <a:r>
            <a:rPr lang="ru-RU" dirty="0" smtClean="0"/>
            <a:t>Супруги детей</a:t>
          </a:r>
          <a:endParaRPr lang="ru-RU" dirty="0"/>
        </a:p>
      </dgm:t>
    </dgm:pt>
    <dgm:pt modelId="{AF0AAF53-0C80-4FBB-9BD1-EBCBA3F0128D}" type="parTrans" cxnId="{6C548FBA-1656-41C6-9C1F-5A66827E2567}">
      <dgm:prSet/>
      <dgm:spPr/>
      <dgm:t>
        <a:bodyPr/>
        <a:lstStyle/>
        <a:p>
          <a:endParaRPr lang="ru-RU"/>
        </a:p>
      </dgm:t>
    </dgm:pt>
    <dgm:pt modelId="{6B52615A-C2A6-432E-A18D-901F18269B69}" type="sibTrans" cxnId="{6C548FBA-1656-41C6-9C1F-5A66827E2567}">
      <dgm:prSet/>
      <dgm:spPr/>
      <dgm:t>
        <a:bodyPr/>
        <a:lstStyle/>
        <a:p>
          <a:endParaRPr lang="ru-RU"/>
        </a:p>
      </dgm:t>
    </dgm:pt>
    <dgm:pt modelId="{E221298F-9951-4929-9765-BCA496AA470D}" type="pres">
      <dgm:prSet presAssocID="{3FE1ABF9-9102-4D9A-8BC3-3BE3CAB2AF2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E97DCA-761F-43DA-8BC8-FC99007E6DF6}" type="pres">
      <dgm:prSet presAssocID="{386B0EE3-8207-4C4E-AAA8-2B7254058C5D}" presName="root1" presStyleCnt="0"/>
      <dgm:spPr/>
    </dgm:pt>
    <dgm:pt modelId="{76080475-45A8-40A5-9496-3C34231CDE5F}" type="pres">
      <dgm:prSet presAssocID="{386B0EE3-8207-4C4E-AAA8-2B7254058C5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F2A24AA-0D57-4742-9FAA-91640A52E046}" type="pres">
      <dgm:prSet presAssocID="{386B0EE3-8207-4C4E-AAA8-2B7254058C5D}" presName="level2hierChild" presStyleCnt="0"/>
      <dgm:spPr/>
    </dgm:pt>
    <dgm:pt modelId="{9AE6790A-8DCF-4B81-B773-7A80574DF45F}" type="pres">
      <dgm:prSet presAssocID="{DF78516D-E351-43CE-9BB8-43FFA41895BB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9DBF5309-B3AB-49B8-B7BD-EA3EC958CA59}" type="pres">
      <dgm:prSet presAssocID="{DF78516D-E351-43CE-9BB8-43FFA41895BB}" presName="connTx" presStyleLbl="parChTrans1D2" presStyleIdx="0" presStyleCnt="4"/>
      <dgm:spPr/>
      <dgm:t>
        <a:bodyPr/>
        <a:lstStyle/>
        <a:p>
          <a:endParaRPr lang="ru-RU"/>
        </a:p>
      </dgm:t>
    </dgm:pt>
    <dgm:pt modelId="{D79FA381-7DAB-4C79-AACB-14125AF80C5D}" type="pres">
      <dgm:prSet presAssocID="{09FEDD8A-91C5-49D2-B6AF-83FD6FC4F3F1}" presName="root2" presStyleCnt="0"/>
      <dgm:spPr/>
    </dgm:pt>
    <dgm:pt modelId="{B6838C62-A23A-4B6E-BD1F-D39C7B1F4AFA}" type="pres">
      <dgm:prSet presAssocID="{09FEDD8A-91C5-49D2-B6AF-83FD6FC4F3F1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0BD30A5-B57C-415C-A349-6683947AA160}" type="pres">
      <dgm:prSet presAssocID="{09FEDD8A-91C5-49D2-B6AF-83FD6FC4F3F1}" presName="level3hierChild" presStyleCnt="0"/>
      <dgm:spPr/>
    </dgm:pt>
    <dgm:pt modelId="{8A36BC64-B67B-4EE5-8E55-7585A3879D82}" type="pres">
      <dgm:prSet presAssocID="{A1AE8075-273A-4137-BD70-C9DE831305B5}" presName="conn2-1" presStyleLbl="parChTrans1D3" presStyleIdx="0" presStyleCnt="3"/>
      <dgm:spPr/>
      <dgm:t>
        <a:bodyPr/>
        <a:lstStyle/>
        <a:p>
          <a:endParaRPr lang="ru-RU"/>
        </a:p>
      </dgm:t>
    </dgm:pt>
    <dgm:pt modelId="{F5E9CE78-AF59-44B6-A528-957F66479BCE}" type="pres">
      <dgm:prSet presAssocID="{A1AE8075-273A-4137-BD70-C9DE831305B5}" presName="connTx" presStyleLbl="parChTrans1D3" presStyleIdx="0" presStyleCnt="3"/>
      <dgm:spPr/>
      <dgm:t>
        <a:bodyPr/>
        <a:lstStyle/>
        <a:p>
          <a:endParaRPr lang="ru-RU"/>
        </a:p>
      </dgm:t>
    </dgm:pt>
    <dgm:pt modelId="{CD9175F1-CCA3-49DD-8420-CCC934213599}" type="pres">
      <dgm:prSet presAssocID="{BF14221F-2B5E-49F4-BA57-87C6CA70D081}" presName="root2" presStyleCnt="0"/>
      <dgm:spPr/>
    </dgm:pt>
    <dgm:pt modelId="{3BCE7251-6AF3-4FF2-B702-0C20FEF47A3D}" type="pres">
      <dgm:prSet presAssocID="{BF14221F-2B5E-49F4-BA57-87C6CA70D081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0E7BA9-CA4A-4345-8D05-87B713B4E042}" type="pres">
      <dgm:prSet presAssocID="{BF14221F-2B5E-49F4-BA57-87C6CA70D081}" presName="level3hierChild" presStyleCnt="0"/>
      <dgm:spPr/>
    </dgm:pt>
    <dgm:pt modelId="{B9283083-B04F-4F1C-B6B0-DE61DC89DD2D}" type="pres">
      <dgm:prSet presAssocID="{163B5D79-F48D-4E8B-B52E-2D06E1671D41}" presName="conn2-1" presStyleLbl="parChTrans1D3" presStyleIdx="1" presStyleCnt="3"/>
      <dgm:spPr/>
      <dgm:t>
        <a:bodyPr/>
        <a:lstStyle/>
        <a:p>
          <a:endParaRPr lang="ru-RU"/>
        </a:p>
      </dgm:t>
    </dgm:pt>
    <dgm:pt modelId="{108BCC40-7CFE-445E-9298-C3CE32AAF4F0}" type="pres">
      <dgm:prSet presAssocID="{163B5D79-F48D-4E8B-B52E-2D06E1671D41}" presName="connTx" presStyleLbl="parChTrans1D3" presStyleIdx="1" presStyleCnt="3"/>
      <dgm:spPr/>
      <dgm:t>
        <a:bodyPr/>
        <a:lstStyle/>
        <a:p>
          <a:endParaRPr lang="ru-RU"/>
        </a:p>
      </dgm:t>
    </dgm:pt>
    <dgm:pt modelId="{28FDDF0D-4E95-4B59-8423-B089433C8B86}" type="pres">
      <dgm:prSet presAssocID="{6884AD1B-C477-4E71-8516-D26F7D952B08}" presName="root2" presStyleCnt="0"/>
      <dgm:spPr/>
    </dgm:pt>
    <dgm:pt modelId="{1E048D3C-8861-45A6-BB2B-C6F325FEB28A}" type="pres">
      <dgm:prSet presAssocID="{6884AD1B-C477-4E71-8516-D26F7D952B08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B3C6BC-9A9C-4D75-8ECD-C456E28C4F9A}" type="pres">
      <dgm:prSet presAssocID="{6884AD1B-C477-4E71-8516-D26F7D952B08}" presName="level3hierChild" presStyleCnt="0"/>
      <dgm:spPr/>
    </dgm:pt>
    <dgm:pt modelId="{0533D6C9-2954-44D2-8F86-AA21247ED112}" type="pres">
      <dgm:prSet presAssocID="{6FEE8338-3B93-4B6E-80C4-40EAD9388748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73A723FC-4EE1-41D8-A9AA-2898DF7B54BF}" type="pres">
      <dgm:prSet presAssocID="{6FEE8338-3B93-4B6E-80C4-40EAD9388748}" presName="connTx" presStyleLbl="parChTrans1D2" presStyleIdx="1" presStyleCnt="4"/>
      <dgm:spPr/>
      <dgm:t>
        <a:bodyPr/>
        <a:lstStyle/>
        <a:p>
          <a:endParaRPr lang="ru-RU"/>
        </a:p>
      </dgm:t>
    </dgm:pt>
    <dgm:pt modelId="{7FD03D38-21C5-4A28-B7F9-13260AAE0512}" type="pres">
      <dgm:prSet presAssocID="{256E6001-1593-48F7-AAFC-C02794D9A3C5}" presName="root2" presStyleCnt="0"/>
      <dgm:spPr/>
    </dgm:pt>
    <dgm:pt modelId="{8F76FF75-CC65-4843-B846-915957A3ED13}" type="pres">
      <dgm:prSet presAssocID="{256E6001-1593-48F7-AAFC-C02794D9A3C5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D12058-AE29-4922-BE39-3B6EF9F76FAA}" type="pres">
      <dgm:prSet presAssocID="{256E6001-1593-48F7-AAFC-C02794D9A3C5}" presName="level3hierChild" presStyleCnt="0"/>
      <dgm:spPr/>
    </dgm:pt>
    <dgm:pt modelId="{86AB196B-71A9-4EE0-9AE4-6434E56A99AC}" type="pres">
      <dgm:prSet presAssocID="{E6F90E24-8587-4747-9C83-7788B66E9217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BEA7D1A6-9F31-4A37-A8FC-E8D457054F73}" type="pres">
      <dgm:prSet presAssocID="{E6F90E24-8587-4747-9C83-7788B66E9217}" presName="connTx" presStyleLbl="parChTrans1D2" presStyleIdx="2" presStyleCnt="4"/>
      <dgm:spPr/>
      <dgm:t>
        <a:bodyPr/>
        <a:lstStyle/>
        <a:p>
          <a:endParaRPr lang="ru-RU"/>
        </a:p>
      </dgm:t>
    </dgm:pt>
    <dgm:pt modelId="{A321BFF0-3BBE-4555-9BD1-4C95391838CB}" type="pres">
      <dgm:prSet presAssocID="{43D7E708-EEA5-4C13-8F7B-ACD08E5EB3F5}" presName="root2" presStyleCnt="0"/>
      <dgm:spPr/>
    </dgm:pt>
    <dgm:pt modelId="{874B03F0-5629-4502-82FE-E50A53FF6027}" type="pres">
      <dgm:prSet presAssocID="{43D7E708-EEA5-4C13-8F7B-ACD08E5EB3F5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547643-380F-4768-9E54-3D5EDDC86F72}" type="pres">
      <dgm:prSet presAssocID="{43D7E708-EEA5-4C13-8F7B-ACD08E5EB3F5}" presName="level3hierChild" presStyleCnt="0"/>
      <dgm:spPr/>
    </dgm:pt>
    <dgm:pt modelId="{E51F5376-3472-4060-BF8B-2CF0EE811B56}" type="pres">
      <dgm:prSet presAssocID="{AF0AAF53-0C80-4FBB-9BD1-EBCBA3F0128D}" presName="conn2-1" presStyleLbl="parChTrans1D3" presStyleIdx="2" presStyleCnt="3"/>
      <dgm:spPr/>
      <dgm:t>
        <a:bodyPr/>
        <a:lstStyle/>
        <a:p>
          <a:endParaRPr lang="ru-RU"/>
        </a:p>
      </dgm:t>
    </dgm:pt>
    <dgm:pt modelId="{8751594C-684D-4034-9D7B-B739E8EFCA85}" type="pres">
      <dgm:prSet presAssocID="{AF0AAF53-0C80-4FBB-9BD1-EBCBA3F0128D}" presName="connTx" presStyleLbl="parChTrans1D3" presStyleIdx="2" presStyleCnt="3"/>
      <dgm:spPr/>
      <dgm:t>
        <a:bodyPr/>
        <a:lstStyle/>
        <a:p>
          <a:endParaRPr lang="ru-RU"/>
        </a:p>
      </dgm:t>
    </dgm:pt>
    <dgm:pt modelId="{65BCC0F2-4374-495C-9788-57E6939122C4}" type="pres">
      <dgm:prSet presAssocID="{BF9C5A59-B801-4B22-819C-84DB25E17DD6}" presName="root2" presStyleCnt="0"/>
      <dgm:spPr/>
    </dgm:pt>
    <dgm:pt modelId="{DF461406-D54B-43ED-BCDD-CDE35FF8F40B}" type="pres">
      <dgm:prSet presAssocID="{BF9C5A59-B801-4B22-819C-84DB25E17DD6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1AF44FE-D457-4777-B5CB-0F0A4CE5F154}" type="pres">
      <dgm:prSet presAssocID="{BF9C5A59-B801-4B22-819C-84DB25E17DD6}" presName="level3hierChild" presStyleCnt="0"/>
      <dgm:spPr/>
    </dgm:pt>
    <dgm:pt modelId="{475F90D0-7ECD-400F-A3A3-0F634D0DF4E9}" type="pres">
      <dgm:prSet presAssocID="{DCD58828-329A-44F7-91A2-B220583B91C8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C37081EB-53A7-40D0-BEAC-46ED330895F5}" type="pres">
      <dgm:prSet presAssocID="{DCD58828-329A-44F7-91A2-B220583B91C8}" presName="connTx" presStyleLbl="parChTrans1D2" presStyleIdx="3" presStyleCnt="4"/>
      <dgm:spPr/>
      <dgm:t>
        <a:bodyPr/>
        <a:lstStyle/>
        <a:p>
          <a:endParaRPr lang="ru-RU"/>
        </a:p>
      </dgm:t>
    </dgm:pt>
    <dgm:pt modelId="{C3D9A5CD-D680-41C0-B222-E477C0C33056}" type="pres">
      <dgm:prSet presAssocID="{5B0EE92E-C7D3-4196-8192-22158B109BA1}" presName="root2" presStyleCnt="0"/>
      <dgm:spPr/>
    </dgm:pt>
    <dgm:pt modelId="{4FF2886D-7CF5-4F77-8CBC-2F8C3A66B6CF}" type="pres">
      <dgm:prSet presAssocID="{5B0EE92E-C7D3-4196-8192-22158B109BA1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C3AFA3C-D567-473B-AC82-4CA82C406B31}" type="pres">
      <dgm:prSet presAssocID="{5B0EE92E-C7D3-4196-8192-22158B109BA1}" presName="level3hierChild" presStyleCnt="0"/>
      <dgm:spPr/>
    </dgm:pt>
  </dgm:ptLst>
  <dgm:cxnLst>
    <dgm:cxn modelId="{8BF09BDD-90FD-42A0-BDB3-B414A8E92EE2}" type="presOf" srcId="{163B5D79-F48D-4E8B-B52E-2D06E1671D41}" destId="{B9283083-B04F-4F1C-B6B0-DE61DC89DD2D}" srcOrd="0" destOrd="0" presId="urn:microsoft.com/office/officeart/2005/8/layout/hierarchy2"/>
    <dgm:cxn modelId="{0541812A-13F8-4155-BA8D-F194233C5BB4}" type="presOf" srcId="{BF9C5A59-B801-4B22-819C-84DB25E17DD6}" destId="{DF461406-D54B-43ED-BCDD-CDE35FF8F40B}" srcOrd="0" destOrd="0" presId="urn:microsoft.com/office/officeart/2005/8/layout/hierarchy2"/>
    <dgm:cxn modelId="{DEFC4AED-86B9-4334-8B47-73093FC93288}" type="presOf" srcId="{A1AE8075-273A-4137-BD70-C9DE831305B5}" destId="{8A36BC64-B67B-4EE5-8E55-7585A3879D82}" srcOrd="0" destOrd="0" presId="urn:microsoft.com/office/officeart/2005/8/layout/hierarchy2"/>
    <dgm:cxn modelId="{FDE54B6F-E463-42A5-9533-C581E7F66D1A}" type="presOf" srcId="{6FEE8338-3B93-4B6E-80C4-40EAD9388748}" destId="{73A723FC-4EE1-41D8-A9AA-2898DF7B54BF}" srcOrd="1" destOrd="0" presId="urn:microsoft.com/office/officeart/2005/8/layout/hierarchy2"/>
    <dgm:cxn modelId="{AAD1B09E-9C46-4894-BB90-FB3B3C50E644}" type="presOf" srcId="{6FEE8338-3B93-4B6E-80C4-40EAD9388748}" destId="{0533D6C9-2954-44D2-8F86-AA21247ED112}" srcOrd="0" destOrd="0" presId="urn:microsoft.com/office/officeart/2005/8/layout/hierarchy2"/>
    <dgm:cxn modelId="{050DC54C-0C29-41BD-BD2C-8CB957781C30}" type="presOf" srcId="{3FE1ABF9-9102-4D9A-8BC3-3BE3CAB2AF2D}" destId="{E221298F-9951-4929-9765-BCA496AA470D}" srcOrd="0" destOrd="0" presId="urn:microsoft.com/office/officeart/2005/8/layout/hierarchy2"/>
    <dgm:cxn modelId="{66AB1B31-8A0D-4332-89A0-69F27F13D013}" srcId="{3FE1ABF9-9102-4D9A-8BC3-3BE3CAB2AF2D}" destId="{386B0EE3-8207-4C4E-AAA8-2B7254058C5D}" srcOrd="0" destOrd="0" parTransId="{48F3D151-9B45-49D5-9497-6D7DC61EACE7}" sibTransId="{B215AF3D-8F4F-4A0B-A038-74397252668D}"/>
    <dgm:cxn modelId="{635CCDFB-D8D5-4785-90E7-DCD917E24628}" type="presOf" srcId="{E6F90E24-8587-4747-9C83-7788B66E9217}" destId="{86AB196B-71A9-4EE0-9AE4-6434E56A99AC}" srcOrd="0" destOrd="0" presId="urn:microsoft.com/office/officeart/2005/8/layout/hierarchy2"/>
    <dgm:cxn modelId="{ADC5E748-BFDB-4F56-9B1F-4B2073F06CA8}" srcId="{386B0EE3-8207-4C4E-AAA8-2B7254058C5D}" destId="{09FEDD8A-91C5-49D2-B6AF-83FD6FC4F3F1}" srcOrd="0" destOrd="0" parTransId="{DF78516D-E351-43CE-9BB8-43FFA41895BB}" sibTransId="{E45D7241-888B-4720-8BEB-0AF6EE42B1B6}"/>
    <dgm:cxn modelId="{EC664AD2-8903-4D01-91AF-00F2F6224FCF}" type="presOf" srcId="{AF0AAF53-0C80-4FBB-9BD1-EBCBA3F0128D}" destId="{8751594C-684D-4034-9D7B-B739E8EFCA85}" srcOrd="1" destOrd="0" presId="urn:microsoft.com/office/officeart/2005/8/layout/hierarchy2"/>
    <dgm:cxn modelId="{48CAC463-3E03-47F1-BC8D-26DFE15E5050}" type="presOf" srcId="{5B0EE92E-C7D3-4196-8192-22158B109BA1}" destId="{4FF2886D-7CF5-4F77-8CBC-2F8C3A66B6CF}" srcOrd="0" destOrd="0" presId="urn:microsoft.com/office/officeart/2005/8/layout/hierarchy2"/>
    <dgm:cxn modelId="{20A451B4-30F6-4BCD-9524-CC04F99FAC5D}" type="presOf" srcId="{43D7E708-EEA5-4C13-8F7B-ACD08E5EB3F5}" destId="{874B03F0-5629-4502-82FE-E50A53FF6027}" srcOrd="0" destOrd="0" presId="urn:microsoft.com/office/officeart/2005/8/layout/hierarchy2"/>
    <dgm:cxn modelId="{3F708B96-00F0-4371-B9D2-1385DAA52F32}" type="presOf" srcId="{DF78516D-E351-43CE-9BB8-43FFA41895BB}" destId="{9DBF5309-B3AB-49B8-B7BD-EA3EC958CA59}" srcOrd="1" destOrd="0" presId="urn:microsoft.com/office/officeart/2005/8/layout/hierarchy2"/>
    <dgm:cxn modelId="{4D229D59-CC2D-4BBA-9C0F-6DE44537C0CF}" srcId="{386B0EE3-8207-4C4E-AAA8-2B7254058C5D}" destId="{43D7E708-EEA5-4C13-8F7B-ACD08E5EB3F5}" srcOrd="2" destOrd="0" parTransId="{E6F90E24-8587-4747-9C83-7788B66E9217}" sibTransId="{3691ABAE-CF5A-4CF5-9112-E31B9F97E7B5}"/>
    <dgm:cxn modelId="{66079C4C-7FE4-4708-B46D-2F283AAABDBA}" type="presOf" srcId="{DCD58828-329A-44F7-91A2-B220583B91C8}" destId="{C37081EB-53A7-40D0-BEAC-46ED330895F5}" srcOrd="1" destOrd="0" presId="urn:microsoft.com/office/officeart/2005/8/layout/hierarchy2"/>
    <dgm:cxn modelId="{AE79EB88-2D30-446C-927D-A23A9ED25A25}" srcId="{09FEDD8A-91C5-49D2-B6AF-83FD6FC4F3F1}" destId="{6884AD1B-C477-4E71-8516-D26F7D952B08}" srcOrd="1" destOrd="0" parTransId="{163B5D79-F48D-4E8B-B52E-2D06E1671D41}" sibTransId="{CF48590C-B0DA-4439-82A9-D3FA4BA5628D}"/>
    <dgm:cxn modelId="{19279334-BDF3-4C15-A835-44BF1A974EEF}" type="presOf" srcId="{163B5D79-F48D-4E8B-B52E-2D06E1671D41}" destId="{108BCC40-7CFE-445E-9298-C3CE32AAF4F0}" srcOrd="1" destOrd="0" presId="urn:microsoft.com/office/officeart/2005/8/layout/hierarchy2"/>
    <dgm:cxn modelId="{7B4285FF-EEC6-42EE-813E-04453947976B}" type="presOf" srcId="{386B0EE3-8207-4C4E-AAA8-2B7254058C5D}" destId="{76080475-45A8-40A5-9496-3C34231CDE5F}" srcOrd="0" destOrd="0" presId="urn:microsoft.com/office/officeart/2005/8/layout/hierarchy2"/>
    <dgm:cxn modelId="{E78CD280-6407-4472-B4E9-CB70218B3CBC}" srcId="{386B0EE3-8207-4C4E-AAA8-2B7254058C5D}" destId="{256E6001-1593-48F7-AAFC-C02794D9A3C5}" srcOrd="1" destOrd="0" parTransId="{6FEE8338-3B93-4B6E-80C4-40EAD9388748}" sibTransId="{FC95386C-3910-414A-97B2-11B8E1C8D317}"/>
    <dgm:cxn modelId="{5D207AF2-14E2-45AD-9863-550A50DCD704}" type="presOf" srcId="{6884AD1B-C477-4E71-8516-D26F7D952B08}" destId="{1E048D3C-8861-45A6-BB2B-C6F325FEB28A}" srcOrd="0" destOrd="0" presId="urn:microsoft.com/office/officeart/2005/8/layout/hierarchy2"/>
    <dgm:cxn modelId="{16A74153-BA5D-417B-B76C-0D30072E7987}" type="presOf" srcId="{09FEDD8A-91C5-49D2-B6AF-83FD6FC4F3F1}" destId="{B6838C62-A23A-4B6E-BD1F-D39C7B1F4AFA}" srcOrd="0" destOrd="0" presId="urn:microsoft.com/office/officeart/2005/8/layout/hierarchy2"/>
    <dgm:cxn modelId="{F73CE83F-01A7-428B-9946-B90DCFA10BF1}" srcId="{386B0EE3-8207-4C4E-AAA8-2B7254058C5D}" destId="{5B0EE92E-C7D3-4196-8192-22158B109BA1}" srcOrd="3" destOrd="0" parTransId="{DCD58828-329A-44F7-91A2-B220583B91C8}" sibTransId="{AA063482-8755-47A7-8866-CA83F131E518}"/>
    <dgm:cxn modelId="{574E022A-A200-4AD6-BF9E-752DC9ACC9F6}" type="presOf" srcId="{AF0AAF53-0C80-4FBB-9BD1-EBCBA3F0128D}" destId="{E51F5376-3472-4060-BF8B-2CF0EE811B56}" srcOrd="0" destOrd="0" presId="urn:microsoft.com/office/officeart/2005/8/layout/hierarchy2"/>
    <dgm:cxn modelId="{2A911100-7D89-4C2E-BB7F-13A4AEEE10FE}" type="presOf" srcId="{A1AE8075-273A-4137-BD70-C9DE831305B5}" destId="{F5E9CE78-AF59-44B6-A528-957F66479BCE}" srcOrd="1" destOrd="0" presId="urn:microsoft.com/office/officeart/2005/8/layout/hierarchy2"/>
    <dgm:cxn modelId="{8B3651D2-5C14-4A10-B661-4064059F5014}" type="presOf" srcId="{DCD58828-329A-44F7-91A2-B220583B91C8}" destId="{475F90D0-7ECD-400F-A3A3-0F634D0DF4E9}" srcOrd="0" destOrd="0" presId="urn:microsoft.com/office/officeart/2005/8/layout/hierarchy2"/>
    <dgm:cxn modelId="{5540DC6F-F157-42FE-8BCC-087DEB02848D}" type="presOf" srcId="{DF78516D-E351-43CE-9BB8-43FFA41895BB}" destId="{9AE6790A-8DCF-4B81-B773-7A80574DF45F}" srcOrd="0" destOrd="0" presId="urn:microsoft.com/office/officeart/2005/8/layout/hierarchy2"/>
    <dgm:cxn modelId="{FA8B186C-18A7-4FCE-A751-4F87C133C0F4}" type="presOf" srcId="{E6F90E24-8587-4747-9C83-7788B66E9217}" destId="{BEA7D1A6-9F31-4A37-A8FC-E8D457054F73}" srcOrd="1" destOrd="0" presId="urn:microsoft.com/office/officeart/2005/8/layout/hierarchy2"/>
    <dgm:cxn modelId="{6B50CB37-D1AD-4ECB-BB11-38741DCE6B78}" type="presOf" srcId="{BF14221F-2B5E-49F4-BA57-87C6CA70D081}" destId="{3BCE7251-6AF3-4FF2-B702-0C20FEF47A3D}" srcOrd="0" destOrd="0" presId="urn:microsoft.com/office/officeart/2005/8/layout/hierarchy2"/>
    <dgm:cxn modelId="{0EB413F1-E392-4898-86E2-5F813D7F6347}" type="presOf" srcId="{256E6001-1593-48F7-AAFC-C02794D9A3C5}" destId="{8F76FF75-CC65-4843-B846-915957A3ED13}" srcOrd="0" destOrd="0" presId="urn:microsoft.com/office/officeart/2005/8/layout/hierarchy2"/>
    <dgm:cxn modelId="{6C548FBA-1656-41C6-9C1F-5A66827E2567}" srcId="{43D7E708-EEA5-4C13-8F7B-ACD08E5EB3F5}" destId="{BF9C5A59-B801-4B22-819C-84DB25E17DD6}" srcOrd="0" destOrd="0" parTransId="{AF0AAF53-0C80-4FBB-9BD1-EBCBA3F0128D}" sibTransId="{6B52615A-C2A6-432E-A18D-901F18269B69}"/>
    <dgm:cxn modelId="{63421643-0610-49E3-8699-0B8817719F61}" srcId="{09FEDD8A-91C5-49D2-B6AF-83FD6FC4F3F1}" destId="{BF14221F-2B5E-49F4-BA57-87C6CA70D081}" srcOrd="0" destOrd="0" parTransId="{A1AE8075-273A-4137-BD70-C9DE831305B5}" sibTransId="{503C3F9D-BB97-4B9F-8BE5-8D370B9E5F02}"/>
    <dgm:cxn modelId="{D5F455EE-540A-40A8-A0E9-23E1B5298DB3}" type="presParOf" srcId="{E221298F-9951-4929-9765-BCA496AA470D}" destId="{4CE97DCA-761F-43DA-8BC8-FC99007E6DF6}" srcOrd="0" destOrd="0" presId="urn:microsoft.com/office/officeart/2005/8/layout/hierarchy2"/>
    <dgm:cxn modelId="{7D7E34B8-F033-43B4-9E64-FA1BC0333D41}" type="presParOf" srcId="{4CE97DCA-761F-43DA-8BC8-FC99007E6DF6}" destId="{76080475-45A8-40A5-9496-3C34231CDE5F}" srcOrd="0" destOrd="0" presId="urn:microsoft.com/office/officeart/2005/8/layout/hierarchy2"/>
    <dgm:cxn modelId="{DA60AC26-0F6A-4843-8FFB-F194E5DBE152}" type="presParOf" srcId="{4CE97DCA-761F-43DA-8BC8-FC99007E6DF6}" destId="{4F2A24AA-0D57-4742-9FAA-91640A52E046}" srcOrd="1" destOrd="0" presId="urn:microsoft.com/office/officeart/2005/8/layout/hierarchy2"/>
    <dgm:cxn modelId="{F65BAC49-16C6-423C-81CB-1D15ECA53BC6}" type="presParOf" srcId="{4F2A24AA-0D57-4742-9FAA-91640A52E046}" destId="{9AE6790A-8DCF-4B81-B773-7A80574DF45F}" srcOrd="0" destOrd="0" presId="urn:microsoft.com/office/officeart/2005/8/layout/hierarchy2"/>
    <dgm:cxn modelId="{A52E5C57-D670-48EA-BA0D-83E1D38EA4A5}" type="presParOf" srcId="{9AE6790A-8DCF-4B81-B773-7A80574DF45F}" destId="{9DBF5309-B3AB-49B8-B7BD-EA3EC958CA59}" srcOrd="0" destOrd="0" presId="urn:microsoft.com/office/officeart/2005/8/layout/hierarchy2"/>
    <dgm:cxn modelId="{290D7093-5DC4-4ABC-8C19-534E3795ED00}" type="presParOf" srcId="{4F2A24AA-0D57-4742-9FAA-91640A52E046}" destId="{D79FA381-7DAB-4C79-AACB-14125AF80C5D}" srcOrd="1" destOrd="0" presId="urn:microsoft.com/office/officeart/2005/8/layout/hierarchy2"/>
    <dgm:cxn modelId="{28D50411-54D8-4702-A885-CB46D18A053C}" type="presParOf" srcId="{D79FA381-7DAB-4C79-AACB-14125AF80C5D}" destId="{B6838C62-A23A-4B6E-BD1F-D39C7B1F4AFA}" srcOrd="0" destOrd="0" presId="urn:microsoft.com/office/officeart/2005/8/layout/hierarchy2"/>
    <dgm:cxn modelId="{8FF19429-7ED4-486D-886C-D15A129DF9FD}" type="presParOf" srcId="{D79FA381-7DAB-4C79-AACB-14125AF80C5D}" destId="{B0BD30A5-B57C-415C-A349-6683947AA160}" srcOrd="1" destOrd="0" presId="urn:microsoft.com/office/officeart/2005/8/layout/hierarchy2"/>
    <dgm:cxn modelId="{566A98E2-C347-4283-861C-30BC0509C332}" type="presParOf" srcId="{B0BD30A5-B57C-415C-A349-6683947AA160}" destId="{8A36BC64-B67B-4EE5-8E55-7585A3879D82}" srcOrd="0" destOrd="0" presId="urn:microsoft.com/office/officeart/2005/8/layout/hierarchy2"/>
    <dgm:cxn modelId="{D92A0BF5-CBFA-4427-90A6-E3D75F5C95E2}" type="presParOf" srcId="{8A36BC64-B67B-4EE5-8E55-7585A3879D82}" destId="{F5E9CE78-AF59-44B6-A528-957F66479BCE}" srcOrd="0" destOrd="0" presId="urn:microsoft.com/office/officeart/2005/8/layout/hierarchy2"/>
    <dgm:cxn modelId="{FD0DB3EB-63D3-470C-B0DD-990FCC4B25D1}" type="presParOf" srcId="{B0BD30A5-B57C-415C-A349-6683947AA160}" destId="{CD9175F1-CCA3-49DD-8420-CCC934213599}" srcOrd="1" destOrd="0" presId="urn:microsoft.com/office/officeart/2005/8/layout/hierarchy2"/>
    <dgm:cxn modelId="{675E67DC-278B-446E-B7FC-7C6FA10CE83F}" type="presParOf" srcId="{CD9175F1-CCA3-49DD-8420-CCC934213599}" destId="{3BCE7251-6AF3-4FF2-B702-0C20FEF47A3D}" srcOrd="0" destOrd="0" presId="urn:microsoft.com/office/officeart/2005/8/layout/hierarchy2"/>
    <dgm:cxn modelId="{12D9EF67-7801-4B34-9E2F-DFAA89D7FB0A}" type="presParOf" srcId="{CD9175F1-CCA3-49DD-8420-CCC934213599}" destId="{FE0E7BA9-CA4A-4345-8D05-87B713B4E042}" srcOrd="1" destOrd="0" presId="urn:microsoft.com/office/officeart/2005/8/layout/hierarchy2"/>
    <dgm:cxn modelId="{1AEB08A8-D2F1-48D4-9041-C269DAEF720B}" type="presParOf" srcId="{B0BD30A5-B57C-415C-A349-6683947AA160}" destId="{B9283083-B04F-4F1C-B6B0-DE61DC89DD2D}" srcOrd="2" destOrd="0" presId="urn:microsoft.com/office/officeart/2005/8/layout/hierarchy2"/>
    <dgm:cxn modelId="{795FC285-2751-455C-B7BF-2FE6C1E5C185}" type="presParOf" srcId="{B9283083-B04F-4F1C-B6B0-DE61DC89DD2D}" destId="{108BCC40-7CFE-445E-9298-C3CE32AAF4F0}" srcOrd="0" destOrd="0" presId="urn:microsoft.com/office/officeart/2005/8/layout/hierarchy2"/>
    <dgm:cxn modelId="{8D920A80-AC15-435C-92CC-0DE0AE15B288}" type="presParOf" srcId="{B0BD30A5-B57C-415C-A349-6683947AA160}" destId="{28FDDF0D-4E95-4B59-8423-B089433C8B86}" srcOrd="3" destOrd="0" presId="urn:microsoft.com/office/officeart/2005/8/layout/hierarchy2"/>
    <dgm:cxn modelId="{A7842964-4777-46D6-8A6B-AB3B67FF87F7}" type="presParOf" srcId="{28FDDF0D-4E95-4B59-8423-B089433C8B86}" destId="{1E048D3C-8861-45A6-BB2B-C6F325FEB28A}" srcOrd="0" destOrd="0" presId="urn:microsoft.com/office/officeart/2005/8/layout/hierarchy2"/>
    <dgm:cxn modelId="{B90D600A-A070-4DB6-8E0B-2AA4EA4FE6AD}" type="presParOf" srcId="{28FDDF0D-4E95-4B59-8423-B089433C8B86}" destId="{D2B3C6BC-9A9C-4D75-8ECD-C456E28C4F9A}" srcOrd="1" destOrd="0" presId="urn:microsoft.com/office/officeart/2005/8/layout/hierarchy2"/>
    <dgm:cxn modelId="{71E1EA45-5295-494A-9F0A-33BB28150A76}" type="presParOf" srcId="{4F2A24AA-0D57-4742-9FAA-91640A52E046}" destId="{0533D6C9-2954-44D2-8F86-AA21247ED112}" srcOrd="2" destOrd="0" presId="urn:microsoft.com/office/officeart/2005/8/layout/hierarchy2"/>
    <dgm:cxn modelId="{E532CD2F-A34D-4C75-8C7B-C1F152D041E5}" type="presParOf" srcId="{0533D6C9-2954-44D2-8F86-AA21247ED112}" destId="{73A723FC-4EE1-41D8-A9AA-2898DF7B54BF}" srcOrd="0" destOrd="0" presId="urn:microsoft.com/office/officeart/2005/8/layout/hierarchy2"/>
    <dgm:cxn modelId="{87BF15B0-2485-4B0F-8932-6D79A5D9D269}" type="presParOf" srcId="{4F2A24AA-0D57-4742-9FAA-91640A52E046}" destId="{7FD03D38-21C5-4A28-B7F9-13260AAE0512}" srcOrd="3" destOrd="0" presId="urn:microsoft.com/office/officeart/2005/8/layout/hierarchy2"/>
    <dgm:cxn modelId="{EA553137-CDA5-4830-A97F-A6A421B85CC3}" type="presParOf" srcId="{7FD03D38-21C5-4A28-B7F9-13260AAE0512}" destId="{8F76FF75-CC65-4843-B846-915957A3ED13}" srcOrd="0" destOrd="0" presId="urn:microsoft.com/office/officeart/2005/8/layout/hierarchy2"/>
    <dgm:cxn modelId="{C0237D75-3EEF-40E3-B1A0-BDF5E372D22D}" type="presParOf" srcId="{7FD03D38-21C5-4A28-B7F9-13260AAE0512}" destId="{76D12058-AE29-4922-BE39-3B6EF9F76FAA}" srcOrd="1" destOrd="0" presId="urn:microsoft.com/office/officeart/2005/8/layout/hierarchy2"/>
    <dgm:cxn modelId="{9D1292E8-D34C-45F9-9DF0-E5AB7610FB63}" type="presParOf" srcId="{4F2A24AA-0D57-4742-9FAA-91640A52E046}" destId="{86AB196B-71A9-4EE0-9AE4-6434E56A99AC}" srcOrd="4" destOrd="0" presId="urn:microsoft.com/office/officeart/2005/8/layout/hierarchy2"/>
    <dgm:cxn modelId="{EF8D5BF5-EBD3-476A-A51D-19DC7AD2E52C}" type="presParOf" srcId="{86AB196B-71A9-4EE0-9AE4-6434E56A99AC}" destId="{BEA7D1A6-9F31-4A37-A8FC-E8D457054F73}" srcOrd="0" destOrd="0" presId="urn:microsoft.com/office/officeart/2005/8/layout/hierarchy2"/>
    <dgm:cxn modelId="{F4C5F8F1-1C0F-48B1-A068-FB47839B5B50}" type="presParOf" srcId="{4F2A24AA-0D57-4742-9FAA-91640A52E046}" destId="{A321BFF0-3BBE-4555-9BD1-4C95391838CB}" srcOrd="5" destOrd="0" presId="urn:microsoft.com/office/officeart/2005/8/layout/hierarchy2"/>
    <dgm:cxn modelId="{6B87C3C5-105B-4B22-8CD5-3AE7BF1003FA}" type="presParOf" srcId="{A321BFF0-3BBE-4555-9BD1-4C95391838CB}" destId="{874B03F0-5629-4502-82FE-E50A53FF6027}" srcOrd="0" destOrd="0" presId="urn:microsoft.com/office/officeart/2005/8/layout/hierarchy2"/>
    <dgm:cxn modelId="{49A5C55C-C30F-4FFC-BAD8-3D31CAA33FF4}" type="presParOf" srcId="{A321BFF0-3BBE-4555-9BD1-4C95391838CB}" destId="{2C547643-380F-4768-9E54-3D5EDDC86F72}" srcOrd="1" destOrd="0" presId="urn:microsoft.com/office/officeart/2005/8/layout/hierarchy2"/>
    <dgm:cxn modelId="{9C9BB830-33C3-4E4A-8C86-F1881C15FA8C}" type="presParOf" srcId="{2C547643-380F-4768-9E54-3D5EDDC86F72}" destId="{E51F5376-3472-4060-BF8B-2CF0EE811B56}" srcOrd="0" destOrd="0" presId="urn:microsoft.com/office/officeart/2005/8/layout/hierarchy2"/>
    <dgm:cxn modelId="{2E22EF03-154B-43AC-84C1-AEE8F54978F2}" type="presParOf" srcId="{E51F5376-3472-4060-BF8B-2CF0EE811B56}" destId="{8751594C-684D-4034-9D7B-B739E8EFCA85}" srcOrd="0" destOrd="0" presId="urn:microsoft.com/office/officeart/2005/8/layout/hierarchy2"/>
    <dgm:cxn modelId="{E6F42364-E1AB-4517-BA07-60846FBA5129}" type="presParOf" srcId="{2C547643-380F-4768-9E54-3D5EDDC86F72}" destId="{65BCC0F2-4374-495C-9788-57E6939122C4}" srcOrd="1" destOrd="0" presId="urn:microsoft.com/office/officeart/2005/8/layout/hierarchy2"/>
    <dgm:cxn modelId="{E1C242A8-FD7F-4E8C-83FD-74A2C6F23225}" type="presParOf" srcId="{65BCC0F2-4374-495C-9788-57E6939122C4}" destId="{DF461406-D54B-43ED-BCDD-CDE35FF8F40B}" srcOrd="0" destOrd="0" presId="urn:microsoft.com/office/officeart/2005/8/layout/hierarchy2"/>
    <dgm:cxn modelId="{DC5FEA9A-A2C1-4446-92D0-EE0F486794AD}" type="presParOf" srcId="{65BCC0F2-4374-495C-9788-57E6939122C4}" destId="{81AF44FE-D457-4777-B5CB-0F0A4CE5F154}" srcOrd="1" destOrd="0" presId="urn:microsoft.com/office/officeart/2005/8/layout/hierarchy2"/>
    <dgm:cxn modelId="{DE6916DB-EC02-440F-8DF8-4C7E279B7BE5}" type="presParOf" srcId="{4F2A24AA-0D57-4742-9FAA-91640A52E046}" destId="{475F90D0-7ECD-400F-A3A3-0F634D0DF4E9}" srcOrd="6" destOrd="0" presId="urn:microsoft.com/office/officeart/2005/8/layout/hierarchy2"/>
    <dgm:cxn modelId="{556E0ADC-7140-4A07-B7F8-B31F34572079}" type="presParOf" srcId="{475F90D0-7ECD-400F-A3A3-0F634D0DF4E9}" destId="{C37081EB-53A7-40D0-BEAC-46ED330895F5}" srcOrd="0" destOrd="0" presId="urn:microsoft.com/office/officeart/2005/8/layout/hierarchy2"/>
    <dgm:cxn modelId="{C78E8000-97CE-4B8B-BE90-8A268DD90B37}" type="presParOf" srcId="{4F2A24AA-0D57-4742-9FAA-91640A52E046}" destId="{C3D9A5CD-D680-41C0-B222-E477C0C33056}" srcOrd="7" destOrd="0" presId="urn:microsoft.com/office/officeart/2005/8/layout/hierarchy2"/>
    <dgm:cxn modelId="{870DF46D-8627-4871-B061-42A982E27537}" type="presParOf" srcId="{C3D9A5CD-D680-41C0-B222-E477C0C33056}" destId="{4FF2886D-7CF5-4F77-8CBC-2F8C3A66B6CF}" srcOrd="0" destOrd="0" presId="urn:microsoft.com/office/officeart/2005/8/layout/hierarchy2"/>
    <dgm:cxn modelId="{EDC8464C-0143-4065-A8ED-A4E8CAA2A952}" type="presParOf" srcId="{C3D9A5CD-D680-41C0-B222-E477C0C33056}" destId="{8C3AFA3C-D567-473B-AC82-4CA82C406B3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9395F91-8304-4753-A6FB-B64F113FB107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6CE789-B902-4DB6-AD6C-E7F5E856DCF4}">
      <dgm:prSet phldrT="[Текст]" custT="1"/>
      <dgm:spPr/>
      <dgm:t>
        <a:bodyPr/>
        <a:lstStyle/>
        <a:p>
          <a:r>
            <a:rPr lang="ru-RU" sz="1600" dirty="0" smtClean="0">
              <a:latin typeface="+mj-lt"/>
            </a:rPr>
            <a:t>15 служащих</a:t>
          </a:r>
          <a:endParaRPr lang="ru-RU" sz="1600" dirty="0">
            <a:latin typeface="+mj-lt"/>
          </a:endParaRPr>
        </a:p>
      </dgm:t>
    </dgm:pt>
    <dgm:pt modelId="{B972225C-7DE8-41BB-AB08-32BBD132A035}" type="parTrans" cxnId="{FAACA3A7-EB94-47B0-A878-A1434D545DD0}">
      <dgm:prSet/>
      <dgm:spPr/>
      <dgm:t>
        <a:bodyPr/>
        <a:lstStyle/>
        <a:p>
          <a:endParaRPr lang="ru-RU"/>
        </a:p>
      </dgm:t>
    </dgm:pt>
    <dgm:pt modelId="{139A8AF2-4DD4-49E1-8167-586F7B6AF779}" type="sibTrans" cxnId="{FAACA3A7-EB94-47B0-A878-A1434D545DD0}">
      <dgm:prSet/>
      <dgm:spPr/>
      <dgm:t>
        <a:bodyPr/>
        <a:lstStyle/>
        <a:p>
          <a:endParaRPr lang="ru-RU"/>
        </a:p>
      </dgm:t>
    </dgm:pt>
    <dgm:pt modelId="{E3A76741-D2F2-4A74-B885-170A5EDF1499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13 – за </a:t>
          </a:r>
          <a:r>
            <a:rPr lang="ru-RU" sz="1200" dirty="0" smtClean="0">
              <a:latin typeface="+mj-lt"/>
            </a:rPr>
            <a:t>представление </a:t>
          </a:r>
          <a:r>
            <a:rPr lang="ru-RU" sz="1200" dirty="0" smtClean="0">
              <a:latin typeface="+mj-lt"/>
            </a:rPr>
            <a:t>недостоверных или неполных сведений о доходах</a:t>
          </a:r>
          <a:endParaRPr lang="ru-RU" sz="1200" dirty="0">
            <a:latin typeface="+mj-lt"/>
          </a:endParaRPr>
        </a:p>
      </dgm:t>
    </dgm:pt>
    <dgm:pt modelId="{A9917AF9-C64F-4663-8B52-9FAA02AFD3AF}" type="parTrans" cxnId="{B7E12E72-0C6A-44F0-8494-660F044D64B3}">
      <dgm:prSet/>
      <dgm:spPr/>
      <dgm:t>
        <a:bodyPr/>
        <a:lstStyle/>
        <a:p>
          <a:endParaRPr lang="ru-RU"/>
        </a:p>
      </dgm:t>
    </dgm:pt>
    <dgm:pt modelId="{BF0BC678-44D3-437D-AE5D-8BAED03A5F65}" type="sibTrans" cxnId="{B7E12E72-0C6A-44F0-8494-660F044D64B3}">
      <dgm:prSet/>
      <dgm:spPr/>
      <dgm:t>
        <a:bodyPr/>
        <a:lstStyle/>
        <a:p>
          <a:endParaRPr lang="ru-RU"/>
        </a:p>
      </dgm:t>
    </dgm:pt>
    <dgm:pt modelId="{A3F9E479-333B-40EC-975F-43C5785CC5BD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8 – замечание</a:t>
          </a:r>
          <a:endParaRPr lang="ru-RU" sz="1200" dirty="0">
            <a:latin typeface="+mj-lt"/>
          </a:endParaRPr>
        </a:p>
      </dgm:t>
    </dgm:pt>
    <dgm:pt modelId="{153EAC13-2C01-416B-A607-8348B3EF4AC3}" type="parTrans" cxnId="{A78A9E02-AE23-4972-9151-092D484727A9}">
      <dgm:prSet/>
      <dgm:spPr/>
      <dgm:t>
        <a:bodyPr/>
        <a:lstStyle/>
        <a:p>
          <a:endParaRPr lang="ru-RU"/>
        </a:p>
      </dgm:t>
    </dgm:pt>
    <dgm:pt modelId="{EDF2135F-90AA-43DC-8DA4-7C27526A8005}" type="sibTrans" cxnId="{A78A9E02-AE23-4972-9151-092D484727A9}">
      <dgm:prSet/>
      <dgm:spPr/>
      <dgm:t>
        <a:bodyPr/>
        <a:lstStyle/>
        <a:p>
          <a:endParaRPr lang="ru-RU"/>
        </a:p>
      </dgm:t>
    </dgm:pt>
    <dgm:pt modelId="{871BB2DD-2E18-4840-94BA-CBC47BBFC362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5 -  выговор</a:t>
          </a:r>
          <a:endParaRPr lang="ru-RU" sz="1200" dirty="0">
            <a:latin typeface="+mj-lt"/>
          </a:endParaRPr>
        </a:p>
      </dgm:t>
    </dgm:pt>
    <dgm:pt modelId="{0CF2AF3B-DD9E-4631-ABA1-D79CC32E62C6}" type="parTrans" cxnId="{3CEBC023-25B8-40C8-805A-F5AA7DE9D0C3}">
      <dgm:prSet/>
      <dgm:spPr/>
      <dgm:t>
        <a:bodyPr/>
        <a:lstStyle/>
        <a:p>
          <a:endParaRPr lang="ru-RU"/>
        </a:p>
      </dgm:t>
    </dgm:pt>
    <dgm:pt modelId="{CEBDA514-CAE1-49DA-8BE8-FFAA727F2A4C}" type="sibTrans" cxnId="{3CEBC023-25B8-40C8-805A-F5AA7DE9D0C3}">
      <dgm:prSet/>
      <dgm:spPr/>
      <dgm:t>
        <a:bodyPr/>
        <a:lstStyle/>
        <a:p>
          <a:endParaRPr lang="ru-RU"/>
        </a:p>
      </dgm:t>
    </dgm:pt>
    <dgm:pt modelId="{C6830C05-B592-4789-8E60-26F6CA91C3D9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2 –  за несоблюдение требований о предотвращении или урегулировании конфликта интересов</a:t>
          </a:r>
          <a:endParaRPr lang="ru-RU" sz="1200" dirty="0">
            <a:latin typeface="+mj-lt"/>
          </a:endParaRPr>
        </a:p>
      </dgm:t>
    </dgm:pt>
    <dgm:pt modelId="{BE656E65-B952-438B-B2B6-6154F6918D59}" type="parTrans" cxnId="{26BA229D-8532-4EA4-961A-46D4CACD2AF8}">
      <dgm:prSet/>
      <dgm:spPr/>
      <dgm:t>
        <a:bodyPr/>
        <a:lstStyle/>
        <a:p>
          <a:endParaRPr lang="ru-RU"/>
        </a:p>
      </dgm:t>
    </dgm:pt>
    <dgm:pt modelId="{EE10AE70-80B3-41C5-9769-99AC2E0232D8}" type="sibTrans" cxnId="{26BA229D-8532-4EA4-961A-46D4CACD2AF8}">
      <dgm:prSet/>
      <dgm:spPr/>
      <dgm:t>
        <a:bodyPr/>
        <a:lstStyle/>
        <a:p>
          <a:endParaRPr lang="ru-RU"/>
        </a:p>
      </dgm:t>
    </dgm:pt>
    <dgm:pt modelId="{C9F477A4-2839-4A72-9C82-CA11B5F28D73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1 - выговор</a:t>
          </a:r>
          <a:endParaRPr lang="ru-RU" sz="1200" dirty="0">
            <a:latin typeface="+mj-lt"/>
          </a:endParaRPr>
        </a:p>
      </dgm:t>
    </dgm:pt>
    <dgm:pt modelId="{30F381BD-DC07-48C6-85D6-496C647C7235}" type="parTrans" cxnId="{C5ABC7BB-6A54-433B-BD18-4B4FDF62629D}">
      <dgm:prSet/>
      <dgm:spPr/>
      <dgm:t>
        <a:bodyPr/>
        <a:lstStyle/>
        <a:p>
          <a:endParaRPr lang="ru-RU"/>
        </a:p>
      </dgm:t>
    </dgm:pt>
    <dgm:pt modelId="{7BBEA85B-A9B6-4567-8EDD-11E41C814553}" type="sibTrans" cxnId="{C5ABC7BB-6A54-433B-BD18-4B4FDF62629D}">
      <dgm:prSet/>
      <dgm:spPr/>
      <dgm:t>
        <a:bodyPr/>
        <a:lstStyle/>
        <a:p>
          <a:endParaRPr lang="ru-RU"/>
        </a:p>
      </dgm:t>
    </dgm:pt>
    <dgm:pt modelId="{EF4FE625-7920-4842-8107-3A69FF7A8CE4}">
      <dgm:prSet phldrT="[Текст]"/>
      <dgm:spPr/>
      <dgm:t>
        <a:bodyPr/>
        <a:lstStyle/>
        <a:p>
          <a:r>
            <a:rPr lang="ru-RU" dirty="0" smtClean="0">
              <a:latin typeface="+mj-lt"/>
            </a:rPr>
            <a:t>Привлечено к дисциплинарной ответственности, всего:</a:t>
          </a:r>
          <a:endParaRPr lang="ru-RU" dirty="0">
            <a:latin typeface="+mj-lt"/>
          </a:endParaRPr>
        </a:p>
      </dgm:t>
    </dgm:pt>
    <dgm:pt modelId="{B2FAA584-A5A1-4267-B096-8E887AF51DD3}" type="parTrans" cxnId="{FFAD20A1-D9A4-4F45-997A-5347600A1ADC}">
      <dgm:prSet/>
      <dgm:spPr/>
      <dgm:t>
        <a:bodyPr/>
        <a:lstStyle/>
        <a:p>
          <a:endParaRPr lang="ru-RU"/>
        </a:p>
      </dgm:t>
    </dgm:pt>
    <dgm:pt modelId="{68F22A2A-FED9-4BBB-8F2D-43A6B08205C4}" type="sibTrans" cxnId="{FFAD20A1-D9A4-4F45-997A-5347600A1ADC}">
      <dgm:prSet/>
      <dgm:spPr/>
      <dgm:t>
        <a:bodyPr/>
        <a:lstStyle/>
        <a:p>
          <a:endParaRPr lang="ru-RU"/>
        </a:p>
      </dgm:t>
    </dgm:pt>
    <dgm:pt modelId="{6EAD4479-49FF-4BB1-A7AE-5EDFAC9C978A}">
      <dgm:prSet phldrT="[Текст]"/>
      <dgm:spPr/>
      <dgm:t>
        <a:bodyPr/>
        <a:lstStyle/>
        <a:p>
          <a:r>
            <a:rPr lang="ru-RU" dirty="0" smtClean="0">
              <a:latin typeface="+mj-lt"/>
            </a:rPr>
            <a:t>Из них:</a:t>
          </a:r>
          <a:endParaRPr lang="ru-RU" dirty="0">
            <a:latin typeface="+mj-lt"/>
          </a:endParaRPr>
        </a:p>
      </dgm:t>
    </dgm:pt>
    <dgm:pt modelId="{C6FC37D0-9A8E-44B0-970B-0B74DAA19145}" type="parTrans" cxnId="{E5D57058-2A5D-4A1D-A50E-EDDB11D8FBCE}">
      <dgm:prSet/>
      <dgm:spPr/>
      <dgm:t>
        <a:bodyPr/>
        <a:lstStyle/>
        <a:p>
          <a:endParaRPr lang="ru-RU"/>
        </a:p>
      </dgm:t>
    </dgm:pt>
    <dgm:pt modelId="{5CB488D4-8958-4B7F-9EC7-27D05F3BC83A}" type="sibTrans" cxnId="{E5D57058-2A5D-4A1D-A50E-EDDB11D8FBCE}">
      <dgm:prSet/>
      <dgm:spPr/>
      <dgm:t>
        <a:bodyPr/>
        <a:lstStyle/>
        <a:p>
          <a:endParaRPr lang="ru-RU"/>
        </a:p>
      </dgm:t>
    </dgm:pt>
    <dgm:pt modelId="{71696CAA-F184-4FB0-8912-E151F2627DCC}">
      <dgm:prSet phldrT="[Текст]"/>
      <dgm:spPr/>
      <dgm:t>
        <a:bodyPr/>
        <a:lstStyle/>
        <a:p>
          <a:r>
            <a:rPr lang="ru-RU" dirty="0" smtClean="0">
              <a:latin typeface="+mj-lt"/>
            </a:rPr>
            <a:t>В том числе:</a:t>
          </a:r>
          <a:endParaRPr lang="ru-RU" dirty="0">
            <a:latin typeface="+mj-lt"/>
          </a:endParaRPr>
        </a:p>
      </dgm:t>
    </dgm:pt>
    <dgm:pt modelId="{10E18042-DE96-4CAF-A946-78EE5944491F}" type="parTrans" cxnId="{D75A39F4-8095-4F33-8E3F-CF4D79ECEE0D}">
      <dgm:prSet/>
      <dgm:spPr/>
      <dgm:t>
        <a:bodyPr/>
        <a:lstStyle/>
        <a:p>
          <a:endParaRPr lang="ru-RU"/>
        </a:p>
      </dgm:t>
    </dgm:pt>
    <dgm:pt modelId="{F66F1DDB-401B-4BB4-B726-CC39CC9A14D5}" type="sibTrans" cxnId="{D75A39F4-8095-4F33-8E3F-CF4D79ECEE0D}">
      <dgm:prSet/>
      <dgm:spPr/>
      <dgm:t>
        <a:bodyPr/>
        <a:lstStyle/>
        <a:p>
          <a:endParaRPr lang="ru-RU"/>
        </a:p>
      </dgm:t>
    </dgm:pt>
    <dgm:pt modelId="{0733CDE1-16DC-4567-85D9-20696CBE36F3}">
      <dgm:prSet custT="1"/>
      <dgm:spPr/>
      <dgm:t>
        <a:bodyPr/>
        <a:lstStyle/>
        <a:p>
          <a:r>
            <a:rPr lang="ru-RU" sz="1200" dirty="0" smtClean="0">
              <a:latin typeface="+mj-lt"/>
            </a:rPr>
            <a:t>1 – увольнение в связи с утратой доверия</a:t>
          </a:r>
          <a:endParaRPr lang="ru-RU" sz="1200" dirty="0">
            <a:latin typeface="+mj-lt"/>
          </a:endParaRPr>
        </a:p>
      </dgm:t>
    </dgm:pt>
    <dgm:pt modelId="{B4607B98-021A-442F-AD6D-08330AFF0825}" type="parTrans" cxnId="{2793DDE2-F525-47FB-9D1D-7095D0FEE1FC}">
      <dgm:prSet/>
      <dgm:spPr/>
      <dgm:t>
        <a:bodyPr/>
        <a:lstStyle/>
        <a:p>
          <a:endParaRPr lang="ru-RU"/>
        </a:p>
      </dgm:t>
    </dgm:pt>
    <dgm:pt modelId="{5AE1614F-6AEA-4F72-9146-09C72168F497}" type="sibTrans" cxnId="{2793DDE2-F525-47FB-9D1D-7095D0FEE1FC}">
      <dgm:prSet/>
      <dgm:spPr/>
      <dgm:t>
        <a:bodyPr/>
        <a:lstStyle/>
        <a:p>
          <a:endParaRPr lang="ru-RU"/>
        </a:p>
      </dgm:t>
    </dgm:pt>
    <dgm:pt modelId="{75F50704-A7C8-4C25-9AE6-C2343EE7B41C}" type="pres">
      <dgm:prSet presAssocID="{19395F91-8304-4753-A6FB-B64F113FB10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F89A57-31C1-4828-8437-5B2818998F6D}" type="pres">
      <dgm:prSet presAssocID="{19395F91-8304-4753-A6FB-B64F113FB107}" presName="hierFlow" presStyleCnt="0"/>
      <dgm:spPr/>
    </dgm:pt>
    <dgm:pt modelId="{1C675FD6-4CA7-4AF8-AB80-56243972E988}" type="pres">
      <dgm:prSet presAssocID="{19395F91-8304-4753-A6FB-B64F113FB107}" presName="firstBuf" presStyleCnt="0"/>
      <dgm:spPr/>
    </dgm:pt>
    <dgm:pt modelId="{E6F8D920-F340-4D42-961D-4335B72147CB}" type="pres">
      <dgm:prSet presAssocID="{19395F91-8304-4753-A6FB-B64F113FB10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531D2421-CE52-435B-A2C6-14174B8B5CB0}" type="pres">
      <dgm:prSet presAssocID="{546CE789-B902-4DB6-AD6C-E7F5E856DCF4}" presName="Name14" presStyleCnt="0"/>
      <dgm:spPr/>
    </dgm:pt>
    <dgm:pt modelId="{7DBF6015-8008-4EE6-B5AE-E0BCEEAA2A58}" type="pres">
      <dgm:prSet presAssocID="{546CE789-B902-4DB6-AD6C-E7F5E856DCF4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EBF8DF-9B61-464C-8F30-B8C12F85B46A}" type="pres">
      <dgm:prSet presAssocID="{546CE789-B902-4DB6-AD6C-E7F5E856DCF4}" presName="hierChild2" presStyleCnt="0"/>
      <dgm:spPr/>
    </dgm:pt>
    <dgm:pt modelId="{DD624362-D26F-40F8-8B2C-E6819684178E}" type="pres">
      <dgm:prSet presAssocID="{A9917AF9-C64F-4663-8B52-9FAA02AFD3AF}" presName="Name19" presStyleLbl="parChTrans1D2" presStyleIdx="0" presStyleCnt="2"/>
      <dgm:spPr/>
      <dgm:t>
        <a:bodyPr/>
        <a:lstStyle/>
        <a:p>
          <a:endParaRPr lang="ru-RU"/>
        </a:p>
      </dgm:t>
    </dgm:pt>
    <dgm:pt modelId="{1757A71E-56C0-4B87-936B-E9F2A4187673}" type="pres">
      <dgm:prSet presAssocID="{E3A76741-D2F2-4A74-B885-170A5EDF1499}" presName="Name21" presStyleCnt="0"/>
      <dgm:spPr/>
    </dgm:pt>
    <dgm:pt modelId="{DC5A7D56-37C5-41CA-A7F5-04EBD061E8E1}" type="pres">
      <dgm:prSet presAssocID="{E3A76741-D2F2-4A74-B885-170A5EDF1499}" presName="level2Shape" presStyleLbl="node2" presStyleIdx="0" presStyleCnt="2" custScaleX="161484" custScaleY="105347"/>
      <dgm:spPr/>
      <dgm:t>
        <a:bodyPr/>
        <a:lstStyle/>
        <a:p>
          <a:endParaRPr lang="ru-RU"/>
        </a:p>
      </dgm:t>
    </dgm:pt>
    <dgm:pt modelId="{26D12EB0-11D4-4F32-BAA9-39A8CC77FE73}" type="pres">
      <dgm:prSet presAssocID="{E3A76741-D2F2-4A74-B885-170A5EDF1499}" presName="hierChild3" presStyleCnt="0"/>
      <dgm:spPr/>
    </dgm:pt>
    <dgm:pt modelId="{914ED8A9-0257-4183-A7F6-0E7E466484BA}" type="pres">
      <dgm:prSet presAssocID="{153EAC13-2C01-416B-A607-8348B3EF4AC3}" presName="Name19" presStyleLbl="parChTrans1D3" presStyleIdx="0" presStyleCnt="4"/>
      <dgm:spPr/>
      <dgm:t>
        <a:bodyPr/>
        <a:lstStyle/>
        <a:p>
          <a:endParaRPr lang="ru-RU"/>
        </a:p>
      </dgm:t>
    </dgm:pt>
    <dgm:pt modelId="{446FCD5C-0108-48AA-A078-0410189DC451}" type="pres">
      <dgm:prSet presAssocID="{A3F9E479-333B-40EC-975F-43C5785CC5BD}" presName="Name21" presStyleCnt="0"/>
      <dgm:spPr/>
    </dgm:pt>
    <dgm:pt modelId="{F787C743-14F6-4B18-9B3D-B7B6D3D9B714}" type="pres">
      <dgm:prSet presAssocID="{A3F9E479-333B-40EC-975F-43C5785CC5BD}" presName="level2Shape" presStyleLbl="node3" presStyleIdx="0" presStyleCnt="4"/>
      <dgm:spPr/>
      <dgm:t>
        <a:bodyPr/>
        <a:lstStyle/>
        <a:p>
          <a:endParaRPr lang="ru-RU"/>
        </a:p>
      </dgm:t>
    </dgm:pt>
    <dgm:pt modelId="{8CA48427-9293-4C17-806F-4E6322DDB981}" type="pres">
      <dgm:prSet presAssocID="{A3F9E479-333B-40EC-975F-43C5785CC5BD}" presName="hierChild3" presStyleCnt="0"/>
      <dgm:spPr/>
    </dgm:pt>
    <dgm:pt modelId="{304B9CF5-097A-45E0-9193-D79AF8FE6228}" type="pres">
      <dgm:prSet presAssocID="{0CF2AF3B-DD9E-4631-ABA1-D79CC32E62C6}" presName="Name19" presStyleLbl="parChTrans1D3" presStyleIdx="1" presStyleCnt="4"/>
      <dgm:spPr/>
      <dgm:t>
        <a:bodyPr/>
        <a:lstStyle/>
        <a:p>
          <a:endParaRPr lang="ru-RU"/>
        </a:p>
      </dgm:t>
    </dgm:pt>
    <dgm:pt modelId="{BE817EF6-B59D-4A9D-9D6F-8D37EF401CBE}" type="pres">
      <dgm:prSet presAssocID="{871BB2DD-2E18-4840-94BA-CBC47BBFC362}" presName="Name21" presStyleCnt="0"/>
      <dgm:spPr/>
    </dgm:pt>
    <dgm:pt modelId="{778CED10-7CB4-47DD-8823-F7BF51BBB0A7}" type="pres">
      <dgm:prSet presAssocID="{871BB2DD-2E18-4840-94BA-CBC47BBFC362}" presName="level2Shape" presStyleLbl="node3" presStyleIdx="1" presStyleCnt="4"/>
      <dgm:spPr/>
      <dgm:t>
        <a:bodyPr/>
        <a:lstStyle/>
        <a:p>
          <a:endParaRPr lang="ru-RU"/>
        </a:p>
      </dgm:t>
    </dgm:pt>
    <dgm:pt modelId="{2D7D2A72-0B09-4900-AD94-A2E40E89415E}" type="pres">
      <dgm:prSet presAssocID="{871BB2DD-2E18-4840-94BA-CBC47BBFC362}" presName="hierChild3" presStyleCnt="0"/>
      <dgm:spPr/>
    </dgm:pt>
    <dgm:pt modelId="{98971512-5AD0-4307-BA1F-112580EB376C}" type="pres">
      <dgm:prSet presAssocID="{BE656E65-B952-438B-B2B6-6154F6918D59}" presName="Name19" presStyleLbl="parChTrans1D2" presStyleIdx="1" presStyleCnt="2"/>
      <dgm:spPr/>
      <dgm:t>
        <a:bodyPr/>
        <a:lstStyle/>
        <a:p>
          <a:endParaRPr lang="ru-RU"/>
        </a:p>
      </dgm:t>
    </dgm:pt>
    <dgm:pt modelId="{59D79AE7-D13E-4782-87FF-410B6C3E2F3B}" type="pres">
      <dgm:prSet presAssocID="{C6830C05-B592-4789-8E60-26F6CA91C3D9}" presName="Name21" presStyleCnt="0"/>
      <dgm:spPr/>
    </dgm:pt>
    <dgm:pt modelId="{584EDBB0-BB98-4727-A545-9E1CA1511BA0}" type="pres">
      <dgm:prSet presAssocID="{C6830C05-B592-4789-8E60-26F6CA91C3D9}" presName="level2Shape" presStyleLbl="node2" presStyleIdx="1" presStyleCnt="2" custScaleX="205626"/>
      <dgm:spPr/>
      <dgm:t>
        <a:bodyPr/>
        <a:lstStyle/>
        <a:p>
          <a:endParaRPr lang="ru-RU"/>
        </a:p>
      </dgm:t>
    </dgm:pt>
    <dgm:pt modelId="{5F158091-A43F-4750-BBEF-A7C68613B346}" type="pres">
      <dgm:prSet presAssocID="{C6830C05-B592-4789-8E60-26F6CA91C3D9}" presName="hierChild3" presStyleCnt="0"/>
      <dgm:spPr/>
    </dgm:pt>
    <dgm:pt modelId="{5E44C29A-E44B-402F-80EE-CE0F74AFE153}" type="pres">
      <dgm:prSet presAssocID="{30F381BD-DC07-48C6-85D6-496C647C7235}" presName="Name19" presStyleLbl="parChTrans1D3" presStyleIdx="2" presStyleCnt="4"/>
      <dgm:spPr/>
      <dgm:t>
        <a:bodyPr/>
        <a:lstStyle/>
        <a:p>
          <a:endParaRPr lang="ru-RU"/>
        </a:p>
      </dgm:t>
    </dgm:pt>
    <dgm:pt modelId="{471AD51E-0D46-410B-AA5B-3AA163277B35}" type="pres">
      <dgm:prSet presAssocID="{C9F477A4-2839-4A72-9C82-CA11B5F28D73}" presName="Name21" presStyleCnt="0"/>
      <dgm:spPr/>
    </dgm:pt>
    <dgm:pt modelId="{0AAB20C2-F43E-4AC3-A0A7-03F22101EB27}" type="pres">
      <dgm:prSet presAssocID="{C9F477A4-2839-4A72-9C82-CA11B5F28D73}" presName="level2Shape" presStyleLbl="node3" presStyleIdx="2" presStyleCnt="4"/>
      <dgm:spPr/>
      <dgm:t>
        <a:bodyPr/>
        <a:lstStyle/>
        <a:p>
          <a:endParaRPr lang="ru-RU"/>
        </a:p>
      </dgm:t>
    </dgm:pt>
    <dgm:pt modelId="{9803B522-3EEF-4E09-9B1F-7E09BD92C178}" type="pres">
      <dgm:prSet presAssocID="{C9F477A4-2839-4A72-9C82-CA11B5F28D73}" presName="hierChild3" presStyleCnt="0"/>
      <dgm:spPr/>
    </dgm:pt>
    <dgm:pt modelId="{AB6B6AB6-0761-4C36-93C3-0521409F4FBC}" type="pres">
      <dgm:prSet presAssocID="{B4607B98-021A-442F-AD6D-08330AFF0825}" presName="Name19" presStyleLbl="parChTrans1D3" presStyleIdx="3" presStyleCnt="4"/>
      <dgm:spPr/>
      <dgm:t>
        <a:bodyPr/>
        <a:lstStyle/>
        <a:p>
          <a:endParaRPr lang="ru-RU"/>
        </a:p>
      </dgm:t>
    </dgm:pt>
    <dgm:pt modelId="{C15E8F5C-9C5D-4FF4-BA41-32657F4B03CC}" type="pres">
      <dgm:prSet presAssocID="{0733CDE1-16DC-4567-85D9-20696CBE36F3}" presName="Name21" presStyleCnt="0"/>
      <dgm:spPr/>
    </dgm:pt>
    <dgm:pt modelId="{5C71813A-D73F-4582-B932-52E7EB51D9B5}" type="pres">
      <dgm:prSet presAssocID="{0733CDE1-16DC-4567-85D9-20696CBE36F3}" presName="level2Shape" presStyleLbl="node3" presStyleIdx="3" presStyleCnt="4"/>
      <dgm:spPr/>
      <dgm:t>
        <a:bodyPr/>
        <a:lstStyle/>
        <a:p>
          <a:endParaRPr lang="ru-RU"/>
        </a:p>
      </dgm:t>
    </dgm:pt>
    <dgm:pt modelId="{E516F3CD-7B2E-44BD-AFBD-A1A3A7A429F6}" type="pres">
      <dgm:prSet presAssocID="{0733CDE1-16DC-4567-85D9-20696CBE36F3}" presName="hierChild3" presStyleCnt="0"/>
      <dgm:spPr/>
    </dgm:pt>
    <dgm:pt modelId="{8B00BB24-CA74-4612-AF90-2EEF75821618}" type="pres">
      <dgm:prSet presAssocID="{19395F91-8304-4753-A6FB-B64F113FB107}" presName="bgShapesFlow" presStyleCnt="0"/>
      <dgm:spPr/>
    </dgm:pt>
    <dgm:pt modelId="{FCEC9A8B-807D-4A42-A15F-4AEBB4E88138}" type="pres">
      <dgm:prSet presAssocID="{EF4FE625-7920-4842-8107-3A69FF7A8CE4}" presName="rectComp" presStyleCnt="0"/>
      <dgm:spPr/>
    </dgm:pt>
    <dgm:pt modelId="{C0FC0F47-7B1C-4D4D-82BE-0BE151BBD88A}" type="pres">
      <dgm:prSet presAssocID="{EF4FE625-7920-4842-8107-3A69FF7A8CE4}" presName="bgRect" presStyleLbl="bgShp" presStyleIdx="0" presStyleCnt="3"/>
      <dgm:spPr/>
      <dgm:t>
        <a:bodyPr/>
        <a:lstStyle/>
        <a:p>
          <a:endParaRPr lang="ru-RU"/>
        </a:p>
      </dgm:t>
    </dgm:pt>
    <dgm:pt modelId="{AC2249B0-83A2-4234-8A4F-8976582431E6}" type="pres">
      <dgm:prSet presAssocID="{EF4FE625-7920-4842-8107-3A69FF7A8CE4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2ADA52-070E-4E6A-A4F2-5336663B9540}" type="pres">
      <dgm:prSet presAssocID="{EF4FE625-7920-4842-8107-3A69FF7A8CE4}" presName="spComp" presStyleCnt="0"/>
      <dgm:spPr/>
    </dgm:pt>
    <dgm:pt modelId="{F1D93840-A0A0-4ECF-90EB-970CA9E98FCC}" type="pres">
      <dgm:prSet presAssocID="{EF4FE625-7920-4842-8107-3A69FF7A8CE4}" presName="vSp" presStyleCnt="0"/>
      <dgm:spPr/>
    </dgm:pt>
    <dgm:pt modelId="{124F8481-1081-478E-B667-985C87C5EF3C}" type="pres">
      <dgm:prSet presAssocID="{6EAD4479-49FF-4BB1-A7AE-5EDFAC9C978A}" presName="rectComp" presStyleCnt="0"/>
      <dgm:spPr/>
    </dgm:pt>
    <dgm:pt modelId="{05B1FA82-7491-42E5-A03B-A31412EA46D3}" type="pres">
      <dgm:prSet presAssocID="{6EAD4479-49FF-4BB1-A7AE-5EDFAC9C978A}" presName="bgRect" presStyleLbl="bgShp" presStyleIdx="1" presStyleCnt="3" custLinFactNeighborX="-793" custLinFactNeighborY="-3275"/>
      <dgm:spPr/>
      <dgm:t>
        <a:bodyPr/>
        <a:lstStyle/>
        <a:p>
          <a:endParaRPr lang="ru-RU"/>
        </a:p>
      </dgm:t>
    </dgm:pt>
    <dgm:pt modelId="{B0DF63E3-69A4-4C33-8472-72BFEAAF7267}" type="pres">
      <dgm:prSet presAssocID="{6EAD4479-49FF-4BB1-A7AE-5EDFAC9C978A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E486CF-2202-4A21-B6AD-6F4DBCBBFB9E}" type="pres">
      <dgm:prSet presAssocID="{6EAD4479-49FF-4BB1-A7AE-5EDFAC9C978A}" presName="spComp" presStyleCnt="0"/>
      <dgm:spPr/>
    </dgm:pt>
    <dgm:pt modelId="{71456C5B-2A7C-4B2F-BB61-0C93EEC1AF31}" type="pres">
      <dgm:prSet presAssocID="{6EAD4479-49FF-4BB1-A7AE-5EDFAC9C978A}" presName="vSp" presStyleCnt="0"/>
      <dgm:spPr/>
    </dgm:pt>
    <dgm:pt modelId="{CF238818-6CB5-4179-9560-BAAEBD4E1693}" type="pres">
      <dgm:prSet presAssocID="{71696CAA-F184-4FB0-8912-E151F2627DCC}" presName="rectComp" presStyleCnt="0"/>
      <dgm:spPr/>
    </dgm:pt>
    <dgm:pt modelId="{E0D013A9-AE8C-4071-A17F-84C5E3735C0D}" type="pres">
      <dgm:prSet presAssocID="{71696CAA-F184-4FB0-8912-E151F2627DCC}" presName="bgRect" presStyleLbl="bgShp" presStyleIdx="2" presStyleCnt="3"/>
      <dgm:spPr/>
      <dgm:t>
        <a:bodyPr/>
        <a:lstStyle/>
        <a:p>
          <a:endParaRPr lang="ru-RU"/>
        </a:p>
      </dgm:t>
    </dgm:pt>
    <dgm:pt modelId="{5B342719-B2CC-491D-A78C-3072479A722E}" type="pres">
      <dgm:prSet presAssocID="{71696CAA-F184-4FB0-8912-E151F2627DCC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AD20A1-D9A4-4F45-997A-5347600A1ADC}" srcId="{19395F91-8304-4753-A6FB-B64F113FB107}" destId="{EF4FE625-7920-4842-8107-3A69FF7A8CE4}" srcOrd="1" destOrd="0" parTransId="{B2FAA584-A5A1-4267-B096-8E887AF51DD3}" sibTransId="{68F22A2A-FED9-4BBB-8F2D-43A6B08205C4}"/>
    <dgm:cxn modelId="{A46FA0CC-78A4-428D-96D9-6444C23B9E90}" type="presOf" srcId="{71696CAA-F184-4FB0-8912-E151F2627DCC}" destId="{E0D013A9-AE8C-4071-A17F-84C5E3735C0D}" srcOrd="0" destOrd="0" presId="urn:microsoft.com/office/officeart/2005/8/layout/hierarchy6"/>
    <dgm:cxn modelId="{A2CF0A67-3746-4E5D-BC64-5F2FF3479B7F}" type="presOf" srcId="{6EAD4479-49FF-4BB1-A7AE-5EDFAC9C978A}" destId="{05B1FA82-7491-42E5-A03B-A31412EA46D3}" srcOrd="0" destOrd="0" presId="urn:microsoft.com/office/officeart/2005/8/layout/hierarchy6"/>
    <dgm:cxn modelId="{23F8337D-B0C0-4512-97C3-E31FD360DB94}" type="presOf" srcId="{0733CDE1-16DC-4567-85D9-20696CBE36F3}" destId="{5C71813A-D73F-4582-B932-52E7EB51D9B5}" srcOrd="0" destOrd="0" presId="urn:microsoft.com/office/officeart/2005/8/layout/hierarchy6"/>
    <dgm:cxn modelId="{0A1A5861-22A3-4209-B7F3-314D54E36699}" type="presOf" srcId="{A9917AF9-C64F-4663-8B52-9FAA02AFD3AF}" destId="{DD624362-D26F-40F8-8B2C-E6819684178E}" srcOrd="0" destOrd="0" presId="urn:microsoft.com/office/officeart/2005/8/layout/hierarchy6"/>
    <dgm:cxn modelId="{1D075826-7795-4494-AC2F-F0080646C7D8}" type="presOf" srcId="{A3F9E479-333B-40EC-975F-43C5785CC5BD}" destId="{F787C743-14F6-4B18-9B3D-B7B6D3D9B714}" srcOrd="0" destOrd="0" presId="urn:microsoft.com/office/officeart/2005/8/layout/hierarchy6"/>
    <dgm:cxn modelId="{64701D22-1FFA-4A9C-A4C3-AFC9B65FC357}" type="presOf" srcId="{6EAD4479-49FF-4BB1-A7AE-5EDFAC9C978A}" destId="{B0DF63E3-69A4-4C33-8472-72BFEAAF7267}" srcOrd="1" destOrd="0" presId="urn:microsoft.com/office/officeart/2005/8/layout/hierarchy6"/>
    <dgm:cxn modelId="{63B378A2-36B1-4051-94B6-75B968295AF2}" type="presOf" srcId="{C9F477A4-2839-4A72-9C82-CA11B5F28D73}" destId="{0AAB20C2-F43E-4AC3-A0A7-03F22101EB27}" srcOrd="0" destOrd="0" presId="urn:microsoft.com/office/officeart/2005/8/layout/hierarchy6"/>
    <dgm:cxn modelId="{2793DDE2-F525-47FB-9D1D-7095D0FEE1FC}" srcId="{C6830C05-B592-4789-8E60-26F6CA91C3D9}" destId="{0733CDE1-16DC-4567-85D9-20696CBE36F3}" srcOrd="1" destOrd="0" parTransId="{B4607B98-021A-442F-AD6D-08330AFF0825}" sibTransId="{5AE1614F-6AEA-4F72-9146-09C72168F497}"/>
    <dgm:cxn modelId="{09800D91-8FEF-4B55-B186-6F0DD4759FBE}" type="presOf" srcId="{E3A76741-D2F2-4A74-B885-170A5EDF1499}" destId="{DC5A7D56-37C5-41CA-A7F5-04EBD061E8E1}" srcOrd="0" destOrd="0" presId="urn:microsoft.com/office/officeart/2005/8/layout/hierarchy6"/>
    <dgm:cxn modelId="{DD214D1D-F260-4C63-A713-506C5A106A33}" type="presOf" srcId="{B4607B98-021A-442F-AD6D-08330AFF0825}" destId="{AB6B6AB6-0761-4C36-93C3-0521409F4FBC}" srcOrd="0" destOrd="0" presId="urn:microsoft.com/office/officeart/2005/8/layout/hierarchy6"/>
    <dgm:cxn modelId="{E5D57058-2A5D-4A1D-A50E-EDDB11D8FBCE}" srcId="{19395F91-8304-4753-A6FB-B64F113FB107}" destId="{6EAD4479-49FF-4BB1-A7AE-5EDFAC9C978A}" srcOrd="2" destOrd="0" parTransId="{C6FC37D0-9A8E-44B0-970B-0B74DAA19145}" sibTransId="{5CB488D4-8958-4B7F-9EC7-27D05F3BC83A}"/>
    <dgm:cxn modelId="{5BDEFC22-B7DF-4BF4-82B5-8B2EEED73B0E}" type="presOf" srcId="{71696CAA-F184-4FB0-8912-E151F2627DCC}" destId="{5B342719-B2CC-491D-A78C-3072479A722E}" srcOrd="1" destOrd="0" presId="urn:microsoft.com/office/officeart/2005/8/layout/hierarchy6"/>
    <dgm:cxn modelId="{3CEBC023-25B8-40C8-805A-F5AA7DE9D0C3}" srcId="{E3A76741-D2F2-4A74-B885-170A5EDF1499}" destId="{871BB2DD-2E18-4840-94BA-CBC47BBFC362}" srcOrd="1" destOrd="0" parTransId="{0CF2AF3B-DD9E-4631-ABA1-D79CC32E62C6}" sibTransId="{CEBDA514-CAE1-49DA-8BE8-FFAA727F2A4C}"/>
    <dgm:cxn modelId="{4E22C47B-1F6E-42A7-91DC-73F685FFC490}" type="presOf" srcId="{30F381BD-DC07-48C6-85D6-496C647C7235}" destId="{5E44C29A-E44B-402F-80EE-CE0F74AFE153}" srcOrd="0" destOrd="0" presId="urn:microsoft.com/office/officeart/2005/8/layout/hierarchy6"/>
    <dgm:cxn modelId="{ACB93FF9-440A-4403-9FC2-8AB900591E1F}" type="presOf" srcId="{0CF2AF3B-DD9E-4631-ABA1-D79CC32E62C6}" destId="{304B9CF5-097A-45E0-9193-D79AF8FE6228}" srcOrd="0" destOrd="0" presId="urn:microsoft.com/office/officeart/2005/8/layout/hierarchy6"/>
    <dgm:cxn modelId="{A52143A2-89C4-4768-AF52-306BE8595F7C}" type="presOf" srcId="{BE656E65-B952-438B-B2B6-6154F6918D59}" destId="{98971512-5AD0-4307-BA1F-112580EB376C}" srcOrd="0" destOrd="0" presId="urn:microsoft.com/office/officeart/2005/8/layout/hierarchy6"/>
    <dgm:cxn modelId="{B7E12E72-0C6A-44F0-8494-660F044D64B3}" srcId="{546CE789-B902-4DB6-AD6C-E7F5E856DCF4}" destId="{E3A76741-D2F2-4A74-B885-170A5EDF1499}" srcOrd="0" destOrd="0" parTransId="{A9917AF9-C64F-4663-8B52-9FAA02AFD3AF}" sibTransId="{BF0BC678-44D3-437D-AE5D-8BAED03A5F65}"/>
    <dgm:cxn modelId="{7FD8B09B-70E2-43DF-AC3B-EB775DA46178}" type="presOf" srcId="{871BB2DD-2E18-4840-94BA-CBC47BBFC362}" destId="{778CED10-7CB4-47DD-8823-F7BF51BBB0A7}" srcOrd="0" destOrd="0" presId="urn:microsoft.com/office/officeart/2005/8/layout/hierarchy6"/>
    <dgm:cxn modelId="{D6E24C73-968E-49A1-870D-82D9DCFC3D8C}" type="presOf" srcId="{C6830C05-B592-4789-8E60-26F6CA91C3D9}" destId="{584EDBB0-BB98-4727-A545-9E1CA1511BA0}" srcOrd="0" destOrd="0" presId="urn:microsoft.com/office/officeart/2005/8/layout/hierarchy6"/>
    <dgm:cxn modelId="{A78A9E02-AE23-4972-9151-092D484727A9}" srcId="{E3A76741-D2F2-4A74-B885-170A5EDF1499}" destId="{A3F9E479-333B-40EC-975F-43C5785CC5BD}" srcOrd="0" destOrd="0" parTransId="{153EAC13-2C01-416B-A607-8348B3EF4AC3}" sibTransId="{EDF2135F-90AA-43DC-8DA4-7C27526A8005}"/>
    <dgm:cxn modelId="{D75A39F4-8095-4F33-8E3F-CF4D79ECEE0D}" srcId="{19395F91-8304-4753-A6FB-B64F113FB107}" destId="{71696CAA-F184-4FB0-8912-E151F2627DCC}" srcOrd="3" destOrd="0" parTransId="{10E18042-DE96-4CAF-A946-78EE5944491F}" sibTransId="{F66F1DDB-401B-4BB4-B726-CC39CC9A14D5}"/>
    <dgm:cxn modelId="{26BA229D-8532-4EA4-961A-46D4CACD2AF8}" srcId="{546CE789-B902-4DB6-AD6C-E7F5E856DCF4}" destId="{C6830C05-B592-4789-8E60-26F6CA91C3D9}" srcOrd="1" destOrd="0" parTransId="{BE656E65-B952-438B-B2B6-6154F6918D59}" sibTransId="{EE10AE70-80B3-41C5-9769-99AC2E0232D8}"/>
    <dgm:cxn modelId="{FA1D8918-BB43-4902-B29F-7B91F261191F}" type="presOf" srcId="{EF4FE625-7920-4842-8107-3A69FF7A8CE4}" destId="{C0FC0F47-7B1C-4D4D-82BE-0BE151BBD88A}" srcOrd="0" destOrd="0" presId="urn:microsoft.com/office/officeart/2005/8/layout/hierarchy6"/>
    <dgm:cxn modelId="{CB06EEE0-02EF-4FC7-BA46-A8DC55971FEC}" type="presOf" srcId="{EF4FE625-7920-4842-8107-3A69FF7A8CE4}" destId="{AC2249B0-83A2-4234-8A4F-8976582431E6}" srcOrd="1" destOrd="0" presId="urn:microsoft.com/office/officeart/2005/8/layout/hierarchy6"/>
    <dgm:cxn modelId="{C8E3F8D7-73D2-4163-A49E-46681A3B68F3}" type="presOf" srcId="{153EAC13-2C01-416B-A607-8348B3EF4AC3}" destId="{914ED8A9-0257-4183-A7F6-0E7E466484BA}" srcOrd="0" destOrd="0" presId="urn:microsoft.com/office/officeart/2005/8/layout/hierarchy6"/>
    <dgm:cxn modelId="{FAACA3A7-EB94-47B0-A878-A1434D545DD0}" srcId="{19395F91-8304-4753-A6FB-B64F113FB107}" destId="{546CE789-B902-4DB6-AD6C-E7F5E856DCF4}" srcOrd="0" destOrd="0" parTransId="{B972225C-7DE8-41BB-AB08-32BBD132A035}" sibTransId="{139A8AF2-4DD4-49E1-8167-586F7B6AF779}"/>
    <dgm:cxn modelId="{0C7C53E9-31BE-41F5-A599-56A5BCD4F765}" type="presOf" srcId="{546CE789-B902-4DB6-AD6C-E7F5E856DCF4}" destId="{7DBF6015-8008-4EE6-B5AE-E0BCEEAA2A58}" srcOrd="0" destOrd="0" presId="urn:microsoft.com/office/officeart/2005/8/layout/hierarchy6"/>
    <dgm:cxn modelId="{59F1849A-3DC3-4996-A402-2688CEC45526}" type="presOf" srcId="{19395F91-8304-4753-A6FB-B64F113FB107}" destId="{75F50704-A7C8-4C25-9AE6-C2343EE7B41C}" srcOrd="0" destOrd="0" presId="urn:microsoft.com/office/officeart/2005/8/layout/hierarchy6"/>
    <dgm:cxn modelId="{C5ABC7BB-6A54-433B-BD18-4B4FDF62629D}" srcId="{C6830C05-B592-4789-8E60-26F6CA91C3D9}" destId="{C9F477A4-2839-4A72-9C82-CA11B5F28D73}" srcOrd="0" destOrd="0" parTransId="{30F381BD-DC07-48C6-85D6-496C647C7235}" sibTransId="{7BBEA85B-A9B6-4567-8EDD-11E41C814553}"/>
    <dgm:cxn modelId="{8A63D03E-719D-49A2-B769-810C7E4096C3}" type="presParOf" srcId="{75F50704-A7C8-4C25-9AE6-C2343EE7B41C}" destId="{77F89A57-31C1-4828-8437-5B2818998F6D}" srcOrd="0" destOrd="0" presId="urn:microsoft.com/office/officeart/2005/8/layout/hierarchy6"/>
    <dgm:cxn modelId="{483101B0-8C4C-4372-B5D9-6420B1320858}" type="presParOf" srcId="{77F89A57-31C1-4828-8437-5B2818998F6D}" destId="{1C675FD6-4CA7-4AF8-AB80-56243972E988}" srcOrd="0" destOrd="0" presId="urn:microsoft.com/office/officeart/2005/8/layout/hierarchy6"/>
    <dgm:cxn modelId="{EAE9D010-68F8-4B08-9E38-3512C952DEE8}" type="presParOf" srcId="{77F89A57-31C1-4828-8437-5B2818998F6D}" destId="{E6F8D920-F340-4D42-961D-4335B72147CB}" srcOrd="1" destOrd="0" presId="urn:microsoft.com/office/officeart/2005/8/layout/hierarchy6"/>
    <dgm:cxn modelId="{B5CDE0BE-3E3D-4CE4-B6BA-308AA7CCDA0A}" type="presParOf" srcId="{E6F8D920-F340-4D42-961D-4335B72147CB}" destId="{531D2421-CE52-435B-A2C6-14174B8B5CB0}" srcOrd="0" destOrd="0" presId="urn:microsoft.com/office/officeart/2005/8/layout/hierarchy6"/>
    <dgm:cxn modelId="{281020E6-8FB9-40F8-B79A-3A59F453D8FD}" type="presParOf" srcId="{531D2421-CE52-435B-A2C6-14174B8B5CB0}" destId="{7DBF6015-8008-4EE6-B5AE-E0BCEEAA2A58}" srcOrd="0" destOrd="0" presId="urn:microsoft.com/office/officeart/2005/8/layout/hierarchy6"/>
    <dgm:cxn modelId="{40482E2B-AAFB-4F02-9F97-317BC0AB9E6D}" type="presParOf" srcId="{531D2421-CE52-435B-A2C6-14174B8B5CB0}" destId="{8DEBF8DF-9B61-464C-8F30-B8C12F85B46A}" srcOrd="1" destOrd="0" presId="urn:microsoft.com/office/officeart/2005/8/layout/hierarchy6"/>
    <dgm:cxn modelId="{44E387F8-DC56-49FF-8974-4C408A06E044}" type="presParOf" srcId="{8DEBF8DF-9B61-464C-8F30-B8C12F85B46A}" destId="{DD624362-D26F-40F8-8B2C-E6819684178E}" srcOrd="0" destOrd="0" presId="urn:microsoft.com/office/officeart/2005/8/layout/hierarchy6"/>
    <dgm:cxn modelId="{3E553B15-B15F-450E-AE2C-1409A40EAFCA}" type="presParOf" srcId="{8DEBF8DF-9B61-464C-8F30-B8C12F85B46A}" destId="{1757A71E-56C0-4B87-936B-E9F2A4187673}" srcOrd="1" destOrd="0" presId="urn:microsoft.com/office/officeart/2005/8/layout/hierarchy6"/>
    <dgm:cxn modelId="{447D2B9E-5652-4440-AFD5-E8D6756F7501}" type="presParOf" srcId="{1757A71E-56C0-4B87-936B-E9F2A4187673}" destId="{DC5A7D56-37C5-41CA-A7F5-04EBD061E8E1}" srcOrd="0" destOrd="0" presId="urn:microsoft.com/office/officeart/2005/8/layout/hierarchy6"/>
    <dgm:cxn modelId="{7A01E902-0DD9-4BC6-A930-E9DE149EE117}" type="presParOf" srcId="{1757A71E-56C0-4B87-936B-E9F2A4187673}" destId="{26D12EB0-11D4-4F32-BAA9-39A8CC77FE73}" srcOrd="1" destOrd="0" presId="urn:microsoft.com/office/officeart/2005/8/layout/hierarchy6"/>
    <dgm:cxn modelId="{4616CAAA-9B03-49E2-838C-FF24D2CB060A}" type="presParOf" srcId="{26D12EB0-11D4-4F32-BAA9-39A8CC77FE73}" destId="{914ED8A9-0257-4183-A7F6-0E7E466484BA}" srcOrd="0" destOrd="0" presId="urn:microsoft.com/office/officeart/2005/8/layout/hierarchy6"/>
    <dgm:cxn modelId="{AF997117-5246-4502-A244-9E79B75B5B0C}" type="presParOf" srcId="{26D12EB0-11D4-4F32-BAA9-39A8CC77FE73}" destId="{446FCD5C-0108-48AA-A078-0410189DC451}" srcOrd="1" destOrd="0" presId="urn:microsoft.com/office/officeart/2005/8/layout/hierarchy6"/>
    <dgm:cxn modelId="{AC5E91D1-262D-455E-A223-797CE12580F3}" type="presParOf" srcId="{446FCD5C-0108-48AA-A078-0410189DC451}" destId="{F787C743-14F6-4B18-9B3D-B7B6D3D9B714}" srcOrd="0" destOrd="0" presId="urn:microsoft.com/office/officeart/2005/8/layout/hierarchy6"/>
    <dgm:cxn modelId="{1A801024-0247-423A-AA12-8132372AA547}" type="presParOf" srcId="{446FCD5C-0108-48AA-A078-0410189DC451}" destId="{8CA48427-9293-4C17-806F-4E6322DDB981}" srcOrd="1" destOrd="0" presId="urn:microsoft.com/office/officeart/2005/8/layout/hierarchy6"/>
    <dgm:cxn modelId="{2B6828D1-F19F-40EB-AA86-EF2DDE2225DB}" type="presParOf" srcId="{26D12EB0-11D4-4F32-BAA9-39A8CC77FE73}" destId="{304B9CF5-097A-45E0-9193-D79AF8FE6228}" srcOrd="2" destOrd="0" presId="urn:microsoft.com/office/officeart/2005/8/layout/hierarchy6"/>
    <dgm:cxn modelId="{8B8C8ADE-48F7-428C-B397-360C186D6EE3}" type="presParOf" srcId="{26D12EB0-11D4-4F32-BAA9-39A8CC77FE73}" destId="{BE817EF6-B59D-4A9D-9D6F-8D37EF401CBE}" srcOrd="3" destOrd="0" presId="urn:microsoft.com/office/officeart/2005/8/layout/hierarchy6"/>
    <dgm:cxn modelId="{284AAC67-0655-4C06-A027-CEF340AC9D69}" type="presParOf" srcId="{BE817EF6-B59D-4A9D-9D6F-8D37EF401CBE}" destId="{778CED10-7CB4-47DD-8823-F7BF51BBB0A7}" srcOrd="0" destOrd="0" presId="urn:microsoft.com/office/officeart/2005/8/layout/hierarchy6"/>
    <dgm:cxn modelId="{2523F975-5E57-438A-89CE-91E475D3233E}" type="presParOf" srcId="{BE817EF6-B59D-4A9D-9D6F-8D37EF401CBE}" destId="{2D7D2A72-0B09-4900-AD94-A2E40E89415E}" srcOrd="1" destOrd="0" presId="urn:microsoft.com/office/officeart/2005/8/layout/hierarchy6"/>
    <dgm:cxn modelId="{F2DCAF03-1F9A-45BF-8F14-A9366D6B2BA0}" type="presParOf" srcId="{8DEBF8DF-9B61-464C-8F30-B8C12F85B46A}" destId="{98971512-5AD0-4307-BA1F-112580EB376C}" srcOrd="2" destOrd="0" presId="urn:microsoft.com/office/officeart/2005/8/layout/hierarchy6"/>
    <dgm:cxn modelId="{FC32F1D7-F526-4833-B1A3-6ADD596C0325}" type="presParOf" srcId="{8DEBF8DF-9B61-464C-8F30-B8C12F85B46A}" destId="{59D79AE7-D13E-4782-87FF-410B6C3E2F3B}" srcOrd="3" destOrd="0" presId="urn:microsoft.com/office/officeart/2005/8/layout/hierarchy6"/>
    <dgm:cxn modelId="{236DE9C6-ED14-4C68-A08E-59C2C31A8E5A}" type="presParOf" srcId="{59D79AE7-D13E-4782-87FF-410B6C3E2F3B}" destId="{584EDBB0-BB98-4727-A545-9E1CA1511BA0}" srcOrd="0" destOrd="0" presId="urn:microsoft.com/office/officeart/2005/8/layout/hierarchy6"/>
    <dgm:cxn modelId="{BAECCAD0-F169-4E10-B66A-2D694F7B34BF}" type="presParOf" srcId="{59D79AE7-D13E-4782-87FF-410B6C3E2F3B}" destId="{5F158091-A43F-4750-BBEF-A7C68613B346}" srcOrd="1" destOrd="0" presId="urn:microsoft.com/office/officeart/2005/8/layout/hierarchy6"/>
    <dgm:cxn modelId="{315C622B-27E3-4E63-947A-3888551EF443}" type="presParOf" srcId="{5F158091-A43F-4750-BBEF-A7C68613B346}" destId="{5E44C29A-E44B-402F-80EE-CE0F74AFE153}" srcOrd="0" destOrd="0" presId="urn:microsoft.com/office/officeart/2005/8/layout/hierarchy6"/>
    <dgm:cxn modelId="{311D9F4E-9FDA-46F9-9E78-0DF6157F975A}" type="presParOf" srcId="{5F158091-A43F-4750-BBEF-A7C68613B346}" destId="{471AD51E-0D46-410B-AA5B-3AA163277B35}" srcOrd="1" destOrd="0" presId="urn:microsoft.com/office/officeart/2005/8/layout/hierarchy6"/>
    <dgm:cxn modelId="{190F2D12-1D13-4880-888B-2B8A705092C6}" type="presParOf" srcId="{471AD51E-0D46-410B-AA5B-3AA163277B35}" destId="{0AAB20C2-F43E-4AC3-A0A7-03F22101EB27}" srcOrd="0" destOrd="0" presId="urn:microsoft.com/office/officeart/2005/8/layout/hierarchy6"/>
    <dgm:cxn modelId="{DFD7A51E-56CB-4B0E-B5F5-58B9218CBAA8}" type="presParOf" srcId="{471AD51E-0D46-410B-AA5B-3AA163277B35}" destId="{9803B522-3EEF-4E09-9B1F-7E09BD92C178}" srcOrd="1" destOrd="0" presId="urn:microsoft.com/office/officeart/2005/8/layout/hierarchy6"/>
    <dgm:cxn modelId="{A113D8C2-B0CC-447B-A9AD-CB216AD164F6}" type="presParOf" srcId="{5F158091-A43F-4750-BBEF-A7C68613B346}" destId="{AB6B6AB6-0761-4C36-93C3-0521409F4FBC}" srcOrd="2" destOrd="0" presId="urn:microsoft.com/office/officeart/2005/8/layout/hierarchy6"/>
    <dgm:cxn modelId="{F0669104-AC99-40B0-B3CC-0F5A592FEF7C}" type="presParOf" srcId="{5F158091-A43F-4750-BBEF-A7C68613B346}" destId="{C15E8F5C-9C5D-4FF4-BA41-32657F4B03CC}" srcOrd="3" destOrd="0" presId="urn:microsoft.com/office/officeart/2005/8/layout/hierarchy6"/>
    <dgm:cxn modelId="{E8EE6806-7988-47A6-9BA9-241E8873F400}" type="presParOf" srcId="{C15E8F5C-9C5D-4FF4-BA41-32657F4B03CC}" destId="{5C71813A-D73F-4582-B932-52E7EB51D9B5}" srcOrd="0" destOrd="0" presId="urn:microsoft.com/office/officeart/2005/8/layout/hierarchy6"/>
    <dgm:cxn modelId="{A7274581-4D8F-4D01-A803-A1FBD158E15A}" type="presParOf" srcId="{C15E8F5C-9C5D-4FF4-BA41-32657F4B03CC}" destId="{E516F3CD-7B2E-44BD-AFBD-A1A3A7A429F6}" srcOrd="1" destOrd="0" presId="urn:microsoft.com/office/officeart/2005/8/layout/hierarchy6"/>
    <dgm:cxn modelId="{EFD4A6AB-CFBC-495B-B42A-3BABC97BE6E8}" type="presParOf" srcId="{75F50704-A7C8-4C25-9AE6-C2343EE7B41C}" destId="{8B00BB24-CA74-4612-AF90-2EEF75821618}" srcOrd="1" destOrd="0" presId="urn:microsoft.com/office/officeart/2005/8/layout/hierarchy6"/>
    <dgm:cxn modelId="{31EB45CD-7D79-46C8-B20F-89AD3CC54309}" type="presParOf" srcId="{8B00BB24-CA74-4612-AF90-2EEF75821618}" destId="{FCEC9A8B-807D-4A42-A15F-4AEBB4E88138}" srcOrd="0" destOrd="0" presId="urn:microsoft.com/office/officeart/2005/8/layout/hierarchy6"/>
    <dgm:cxn modelId="{9CE42500-FB6C-412A-AB1C-0C6E5487E0B1}" type="presParOf" srcId="{FCEC9A8B-807D-4A42-A15F-4AEBB4E88138}" destId="{C0FC0F47-7B1C-4D4D-82BE-0BE151BBD88A}" srcOrd="0" destOrd="0" presId="urn:microsoft.com/office/officeart/2005/8/layout/hierarchy6"/>
    <dgm:cxn modelId="{84CA0861-20DA-4A60-9F77-06919B6844E5}" type="presParOf" srcId="{FCEC9A8B-807D-4A42-A15F-4AEBB4E88138}" destId="{AC2249B0-83A2-4234-8A4F-8976582431E6}" srcOrd="1" destOrd="0" presId="urn:microsoft.com/office/officeart/2005/8/layout/hierarchy6"/>
    <dgm:cxn modelId="{265FEDE3-82BA-487F-8529-34D78DEAECA7}" type="presParOf" srcId="{8B00BB24-CA74-4612-AF90-2EEF75821618}" destId="{8E2ADA52-070E-4E6A-A4F2-5336663B9540}" srcOrd="1" destOrd="0" presId="urn:microsoft.com/office/officeart/2005/8/layout/hierarchy6"/>
    <dgm:cxn modelId="{E42E5636-7946-4525-9A91-01CE5D4ECC86}" type="presParOf" srcId="{8E2ADA52-070E-4E6A-A4F2-5336663B9540}" destId="{F1D93840-A0A0-4ECF-90EB-970CA9E98FCC}" srcOrd="0" destOrd="0" presId="urn:microsoft.com/office/officeart/2005/8/layout/hierarchy6"/>
    <dgm:cxn modelId="{DA803F4C-B6CC-4AC0-A1BA-157346A89EA0}" type="presParOf" srcId="{8B00BB24-CA74-4612-AF90-2EEF75821618}" destId="{124F8481-1081-478E-B667-985C87C5EF3C}" srcOrd="2" destOrd="0" presId="urn:microsoft.com/office/officeart/2005/8/layout/hierarchy6"/>
    <dgm:cxn modelId="{3D53B19A-556E-4C70-BD54-89F3BA3D70BF}" type="presParOf" srcId="{124F8481-1081-478E-B667-985C87C5EF3C}" destId="{05B1FA82-7491-42E5-A03B-A31412EA46D3}" srcOrd="0" destOrd="0" presId="urn:microsoft.com/office/officeart/2005/8/layout/hierarchy6"/>
    <dgm:cxn modelId="{1C580301-2EEF-426D-8A8C-437693B11AC2}" type="presParOf" srcId="{124F8481-1081-478E-B667-985C87C5EF3C}" destId="{B0DF63E3-69A4-4C33-8472-72BFEAAF7267}" srcOrd="1" destOrd="0" presId="urn:microsoft.com/office/officeart/2005/8/layout/hierarchy6"/>
    <dgm:cxn modelId="{DC89AA11-BD39-402A-84BC-282F44A34C9F}" type="presParOf" srcId="{8B00BB24-CA74-4612-AF90-2EEF75821618}" destId="{75E486CF-2202-4A21-B6AD-6F4DBCBBFB9E}" srcOrd="3" destOrd="0" presId="urn:microsoft.com/office/officeart/2005/8/layout/hierarchy6"/>
    <dgm:cxn modelId="{30449A4A-F1A1-4353-A1DA-ED7B59284C13}" type="presParOf" srcId="{75E486CF-2202-4A21-B6AD-6F4DBCBBFB9E}" destId="{71456C5B-2A7C-4B2F-BB61-0C93EEC1AF31}" srcOrd="0" destOrd="0" presId="urn:microsoft.com/office/officeart/2005/8/layout/hierarchy6"/>
    <dgm:cxn modelId="{D14881AE-614F-4B04-9D15-B388AA7C9B80}" type="presParOf" srcId="{8B00BB24-CA74-4612-AF90-2EEF75821618}" destId="{CF238818-6CB5-4179-9560-BAAEBD4E1693}" srcOrd="4" destOrd="0" presId="urn:microsoft.com/office/officeart/2005/8/layout/hierarchy6"/>
    <dgm:cxn modelId="{EC11252B-0DFF-4C06-A414-51DD18D8BFDA}" type="presParOf" srcId="{CF238818-6CB5-4179-9560-BAAEBD4E1693}" destId="{E0D013A9-AE8C-4071-A17F-84C5E3735C0D}" srcOrd="0" destOrd="0" presId="urn:microsoft.com/office/officeart/2005/8/layout/hierarchy6"/>
    <dgm:cxn modelId="{E5855E61-1996-43B6-8178-03C12E855D64}" type="presParOf" srcId="{CF238818-6CB5-4179-9560-BAAEBD4E1693}" destId="{5B342719-B2CC-491D-A78C-3072479A722E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E863C49-7D5B-4D6F-93D1-4DA2D78082A3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018351-E569-4300-93C2-9F729F101BAA}">
      <dgm:prSet phldrT="[Текст]" custT="1"/>
      <dgm:spPr/>
      <dgm:t>
        <a:bodyPr/>
        <a:lstStyle/>
        <a:p>
          <a:r>
            <a:rPr lang="ru-RU" sz="1400" dirty="0" smtClean="0">
              <a:latin typeface="+mj-lt"/>
            </a:rPr>
            <a:t>Вопросы, рассмотренные на заседании комиссии 26.02.2016</a:t>
          </a:r>
          <a:endParaRPr lang="ru-RU" sz="1400" dirty="0">
            <a:latin typeface="+mj-lt"/>
          </a:endParaRPr>
        </a:p>
      </dgm:t>
    </dgm:pt>
    <dgm:pt modelId="{284E2774-F2D0-4139-8BFD-E2CA7CCEC312}" type="parTrans" cxnId="{7C759680-0066-404B-A24F-3DA0B3F7EDDD}">
      <dgm:prSet/>
      <dgm:spPr/>
      <dgm:t>
        <a:bodyPr/>
        <a:lstStyle/>
        <a:p>
          <a:endParaRPr lang="ru-RU"/>
        </a:p>
      </dgm:t>
    </dgm:pt>
    <dgm:pt modelId="{9C6E3CF2-F76A-40A8-A35B-230B14491F1A}" type="sibTrans" cxnId="{7C759680-0066-404B-A24F-3DA0B3F7EDDD}">
      <dgm:prSet/>
      <dgm:spPr/>
      <dgm:t>
        <a:bodyPr/>
        <a:lstStyle/>
        <a:p>
          <a:endParaRPr lang="ru-RU"/>
        </a:p>
      </dgm:t>
    </dgm:pt>
    <dgm:pt modelId="{8EB4287D-C786-4240-8234-EAE65A20054D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Состояние законности и коррупционные риски в сфере использования и распоряжения государственным и муниципальным имуществом</a:t>
          </a:r>
          <a:endParaRPr lang="ru-RU" sz="1200" dirty="0">
            <a:latin typeface="+mj-lt"/>
          </a:endParaRPr>
        </a:p>
      </dgm:t>
    </dgm:pt>
    <dgm:pt modelId="{183BDA3F-2690-41BA-BB47-BC8CE5B47596}" type="parTrans" cxnId="{18BC1A27-9586-4AC5-B90C-D6DD87D6DB19}">
      <dgm:prSet/>
      <dgm:spPr/>
      <dgm:t>
        <a:bodyPr/>
        <a:lstStyle/>
        <a:p>
          <a:endParaRPr lang="ru-RU"/>
        </a:p>
      </dgm:t>
    </dgm:pt>
    <dgm:pt modelId="{C46DDC69-4B4D-4B4E-9F29-654B4D752E42}" type="sibTrans" cxnId="{18BC1A27-9586-4AC5-B90C-D6DD87D6DB19}">
      <dgm:prSet/>
      <dgm:spPr/>
      <dgm:t>
        <a:bodyPr/>
        <a:lstStyle/>
        <a:p>
          <a:endParaRPr lang="ru-RU"/>
        </a:p>
      </dgm:t>
    </dgm:pt>
    <dgm:pt modelId="{5B6E3247-F71C-4273-8BD9-06FC1584A6AF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Деятельность Кировской общественной организации «Антикризисный центр защиты правопорядка Северо-Восток» по содействию органам государственной власти в противодействии коррупции</a:t>
          </a:r>
          <a:endParaRPr lang="ru-RU" sz="1200" dirty="0">
            <a:latin typeface="+mj-lt"/>
          </a:endParaRPr>
        </a:p>
      </dgm:t>
    </dgm:pt>
    <dgm:pt modelId="{2A931583-F5D1-4B97-B83F-A656FE933A70}" type="parTrans" cxnId="{D3DFCC1B-E7B0-43FF-89BC-6E27C77B7DA1}">
      <dgm:prSet/>
      <dgm:spPr/>
      <dgm:t>
        <a:bodyPr/>
        <a:lstStyle/>
        <a:p>
          <a:endParaRPr lang="ru-RU"/>
        </a:p>
      </dgm:t>
    </dgm:pt>
    <dgm:pt modelId="{CAB43533-CFAD-4E0D-8C53-A1AF3D60926A}" type="sibTrans" cxnId="{D3DFCC1B-E7B0-43FF-89BC-6E27C77B7DA1}">
      <dgm:prSet/>
      <dgm:spPr/>
      <dgm:t>
        <a:bodyPr/>
        <a:lstStyle/>
        <a:p>
          <a:endParaRPr lang="ru-RU"/>
        </a:p>
      </dgm:t>
    </dgm:pt>
    <dgm:pt modelId="{FBB7B8F8-808E-45A7-A5CD-FDCF5847FA3B}">
      <dgm:prSet phldrT="[Текст]" custT="1"/>
      <dgm:spPr/>
      <dgm:t>
        <a:bodyPr/>
        <a:lstStyle/>
        <a:p>
          <a:r>
            <a:rPr lang="ru-RU" sz="1400" dirty="0" smtClean="0">
              <a:latin typeface="+mj-lt"/>
            </a:rPr>
            <a:t>Вопросы, рассмотренные на заседании комиссии 03.08.2016</a:t>
          </a:r>
          <a:endParaRPr lang="ru-RU" sz="1400" dirty="0">
            <a:latin typeface="+mj-lt"/>
          </a:endParaRPr>
        </a:p>
      </dgm:t>
    </dgm:pt>
    <dgm:pt modelId="{E47328C5-2744-4083-B237-597A96107F3B}" type="parTrans" cxnId="{487EA831-E7F2-44E2-BB45-8A2182D016EB}">
      <dgm:prSet/>
      <dgm:spPr/>
      <dgm:t>
        <a:bodyPr/>
        <a:lstStyle/>
        <a:p>
          <a:endParaRPr lang="ru-RU"/>
        </a:p>
      </dgm:t>
    </dgm:pt>
    <dgm:pt modelId="{0C40F42A-8ABF-4CF1-9D97-5FE0C6BC7329}" type="sibTrans" cxnId="{487EA831-E7F2-44E2-BB45-8A2182D016EB}">
      <dgm:prSet/>
      <dgm:spPr/>
      <dgm:t>
        <a:bodyPr/>
        <a:lstStyle/>
        <a:p>
          <a:endParaRPr lang="ru-RU"/>
        </a:p>
      </dgm:t>
    </dgm:pt>
    <dgm:pt modelId="{2BEB789E-AF80-46C9-B59E-33084DC56543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Рассмотрение уведомлений лиц, замещающих государственные должности Кировской области, о возникновении личной заинтересованности при исполнении должностных обязанностей, которая приводит или может привести к конфликту интересов</a:t>
          </a:r>
          <a:endParaRPr lang="ru-RU" sz="1200" dirty="0">
            <a:latin typeface="+mj-lt"/>
          </a:endParaRPr>
        </a:p>
      </dgm:t>
    </dgm:pt>
    <dgm:pt modelId="{95D93880-2FE4-4404-9083-49F3B7172197}" type="parTrans" cxnId="{CDD76CEA-48B7-44DC-8D8A-ACB4E656AA3B}">
      <dgm:prSet/>
      <dgm:spPr/>
      <dgm:t>
        <a:bodyPr/>
        <a:lstStyle/>
        <a:p>
          <a:endParaRPr lang="ru-RU"/>
        </a:p>
      </dgm:t>
    </dgm:pt>
    <dgm:pt modelId="{65E56B5D-9495-4AE6-9B04-0FAFA36E3C99}" type="sibTrans" cxnId="{CDD76CEA-48B7-44DC-8D8A-ACB4E656AA3B}">
      <dgm:prSet/>
      <dgm:spPr/>
      <dgm:t>
        <a:bodyPr/>
        <a:lstStyle/>
        <a:p>
          <a:endParaRPr lang="ru-RU"/>
        </a:p>
      </dgm:t>
    </dgm:pt>
    <dgm:pt modelId="{6403B518-F790-4A7D-9C2A-4ACD4651C4FA}">
      <dgm:prSet phldrT="[Текст]" custT="1"/>
      <dgm:spPr/>
      <dgm:t>
        <a:bodyPr/>
        <a:lstStyle/>
        <a:p>
          <a:r>
            <a:rPr lang="ru-RU" sz="1200" dirty="0" smtClean="0">
              <a:latin typeface="+mj-lt"/>
            </a:rPr>
            <a:t>Результаты контроля в сфере закупок и реализации мероприятий, проводимых министерством финансов Кировской области, направленных на профилактику правонарушений в сфере закупок</a:t>
          </a:r>
          <a:endParaRPr lang="ru-RU" sz="1200" dirty="0">
            <a:latin typeface="+mj-lt"/>
          </a:endParaRPr>
        </a:p>
      </dgm:t>
    </dgm:pt>
    <dgm:pt modelId="{01295B2B-DD76-4BFC-BF5D-0B81DF26C955}" type="parTrans" cxnId="{EEC9B8C7-C3A4-49D7-A93C-1F6CBDA28AE6}">
      <dgm:prSet/>
      <dgm:spPr/>
      <dgm:t>
        <a:bodyPr/>
        <a:lstStyle/>
        <a:p>
          <a:endParaRPr lang="ru-RU"/>
        </a:p>
      </dgm:t>
    </dgm:pt>
    <dgm:pt modelId="{B8ED13C2-407F-4727-AF97-7BB60CD2B0AD}" type="sibTrans" cxnId="{EEC9B8C7-C3A4-49D7-A93C-1F6CBDA28AE6}">
      <dgm:prSet/>
      <dgm:spPr/>
      <dgm:t>
        <a:bodyPr/>
        <a:lstStyle/>
        <a:p>
          <a:endParaRPr lang="ru-RU"/>
        </a:p>
      </dgm:t>
    </dgm:pt>
    <dgm:pt modelId="{B9B61FCD-2F23-48D2-B81B-E70F37D16887}">
      <dgm:prSet custT="1"/>
      <dgm:spPr/>
      <dgm:t>
        <a:bodyPr/>
        <a:lstStyle/>
        <a:p>
          <a:r>
            <a:rPr lang="ru-RU" sz="1200" dirty="0" smtClean="0">
              <a:latin typeface="+mj-lt"/>
            </a:rPr>
            <a:t>Инициирование внесения изменений в часть 4 статьи 1 Федерального закона </a:t>
          </a:r>
          <a:br>
            <a:rPr lang="ru-RU" sz="1200" dirty="0" smtClean="0">
              <a:latin typeface="+mj-lt"/>
            </a:rPr>
          </a:br>
          <a:r>
            <a:rPr lang="ru-RU" sz="1200" dirty="0" smtClean="0">
              <a:latin typeface="+mj-lt"/>
            </a:rPr>
            <a:t>от 25.12.2008 № 273-ФЗ «О противодействии коррупции»</a:t>
          </a:r>
          <a:endParaRPr lang="ru-RU" sz="1200" dirty="0">
            <a:latin typeface="+mj-lt"/>
          </a:endParaRPr>
        </a:p>
      </dgm:t>
    </dgm:pt>
    <dgm:pt modelId="{4E8682F8-A091-41AF-B4E3-F54D372F1396}" type="parTrans" cxnId="{6E1BBD7A-3F38-4B7A-ADBE-6899F1FBB9F4}">
      <dgm:prSet/>
      <dgm:spPr/>
      <dgm:t>
        <a:bodyPr/>
        <a:lstStyle/>
        <a:p>
          <a:endParaRPr lang="ru-RU"/>
        </a:p>
      </dgm:t>
    </dgm:pt>
    <dgm:pt modelId="{9DA1BCAC-233E-4F43-8EB8-3F6F53A3AB8A}" type="sibTrans" cxnId="{6E1BBD7A-3F38-4B7A-ADBE-6899F1FBB9F4}">
      <dgm:prSet/>
      <dgm:spPr/>
      <dgm:t>
        <a:bodyPr/>
        <a:lstStyle/>
        <a:p>
          <a:endParaRPr lang="ru-RU"/>
        </a:p>
      </dgm:t>
    </dgm:pt>
    <dgm:pt modelId="{F1767509-A21A-4C74-A2BA-8D66D5E67CE3}">
      <dgm:prSet custT="1"/>
      <dgm:spPr/>
      <dgm:t>
        <a:bodyPr/>
        <a:lstStyle/>
        <a:p>
          <a:r>
            <a:rPr lang="ru-RU" sz="1200" dirty="0" smtClean="0">
              <a:latin typeface="+mj-lt"/>
            </a:rPr>
            <a:t>Меры по противодействию коррупции, принимаемые в муниципальных образованиях Кировской области</a:t>
          </a:r>
          <a:endParaRPr lang="ru-RU" sz="1200" dirty="0">
            <a:latin typeface="+mj-lt"/>
          </a:endParaRPr>
        </a:p>
      </dgm:t>
    </dgm:pt>
    <dgm:pt modelId="{39776C5F-35BF-4A32-A938-01CD3840A9D9}" type="parTrans" cxnId="{E303EA75-CC9A-4670-9FCF-1169CFED28FC}">
      <dgm:prSet/>
      <dgm:spPr/>
      <dgm:t>
        <a:bodyPr/>
        <a:lstStyle/>
        <a:p>
          <a:endParaRPr lang="ru-RU"/>
        </a:p>
      </dgm:t>
    </dgm:pt>
    <dgm:pt modelId="{1F290752-E38D-458D-9426-BE472BAA4379}" type="sibTrans" cxnId="{E303EA75-CC9A-4670-9FCF-1169CFED28FC}">
      <dgm:prSet/>
      <dgm:spPr/>
      <dgm:t>
        <a:bodyPr/>
        <a:lstStyle/>
        <a:p>
          <a:endParaRPr lang="ru-RU"/>
        </a:p>
      </dgm:t>
    </dgm:pt>
    <dgm:pt modelId="{272E31A0-F85F-4B9B-90D5-1B2A0E15072A}">
      <dgm:prSet custT="1"/>
      <dgm:spPr/>
      <dgm:t>
        <a:bodyPr/>
        <a:lstStyle/>
        <a:p>
          <a:r>
            <a:rPr lang="ru-RU" sz="1200" dirty="0" smtClean="0">
              <a:latin typeface="+mj-lt"/>
            </a:rPr>
            <a:t>Меры по противодействию коррупции, принимаемые в муниципальных образованиях Кировской области</a:t>
          </a:r>
          <a:endParaRPr lang="ru-RU" sz="1200" dirty="0">
            <a:latin typeface="+mj-lt"/>
          </a:endParaRPr>
        </a:p>
      </dgm:t>
    </dgm:pt>
    <dgm:pt modelId="{6BECDAD3-E2F7-4888-847E-0674B0F3EDBB}" type="parTrans" cxnId="{00077CD8-5D2E-43AB-8CB4-DEDB0CB936A9}">
      <dgm:prSet/>
      <dgm:spPr/>
      <dgm:t>
        <a:bodyPr/>
        <a:lstStyle/>
        <a:p>
          <a:endParaRPr lang="ru-RU"/>
        </a:p>
      </dgm:t>
    </dgm:pt>
    <dgm:pt modelId="{4CD19945-B62D-42A9-9A46-47F453FED78E}" type="sibTrans" cxnId="{00077CD8-5D2E-43AB-8CB4-DEDB0CB936A9}">
      <dgm:prSet/>
      <dgm:spPr/>
      <dgm:t>
        <a:bodyPr/>
        <a:lstStyle/>
        <a:p>
          <a:endParaRPr lang="ru-RU"/>
        </a:p>
      </dgm:t>
    </dgm:pt>
    <dgm:pt modelId="{027B8D6F-81BC-4DBB-8A22-D832B9FD2659}">
      <dgm:prSet custT="1"/>
      <dgm:spPr/>
      <dgm:t>
        <a:bodyPr/>
        <a:lstStyle/>
        <a:p>
          <a:r>
            <a:rPr lang="ru-RU" sz="1400" dirty="0" smtClean="0">
              <a:latin typeface="+mj-lt"/>
            </a:rPr>
            <a:t>Вопросы, рассмотренные на заседании комиссии 20.12.2016</a:t>
          </a:r>
          <a:endParaRPr lang="ru-RU" sz="1400" dirty="0">
            <a:latin typeface="+mj-lt"/>
          </a:endParaRPr>
        </a:p>
      </dgm:t>
    </dgm:pt>
    <dgm:pt modelId="{E08C7251-B284-4F2E-9756-FDC458136D98}" type="parTrans" cxnId="{772E142D-FDDE-45B3-B3CD-6D45BA65A521}">
      <dgm:prSet/>
      <dgm:spPr/>
      <dgm:t>
        <a:bodyPr/>
        <a:lstStyle/>
        <a:p>
          <a:endParaRPr lang="ru-RU"/>
        </a:p>
      </dgm:t>
    </dgm:pt>
    <dgm:pt modelId="{6C0E167E-AD64-4CB0-8C41-0B1CFAF581A2}" type="sibTrans" cxnId="{772E142D-FDDE-45B3-B3CD-6D45BA65A521}">
      <dgm:prSet/>
      <dgm:spPr/>
      <dgm:t>
        <a:bodyPr/>
        <a:lstStyle/>
        <a:p>
          <a:endParaRPr lang="ru-RU"/>
        </a:p>
      </dgm:t>
    </dgm:pt>
    <dgm:pt modelId="{2B9E7759-13FA-442C-87F5-2368919FA3BE}">
      <dgm:prSet custT="1"/>
      <dgm:spPr/>
      <dgm:t>
        <a:bodyPr/>
        <a:lstStyle/>
        <a:p>
          <a:r>
            <a:rPr lang="ru-RU" sz="1200" dirty="0" smtClean="0">
              <a:latin typeface="+mj-lt"/>
            </a:rPr>
            <a:t>Результаты реализации Национального плана противодействия коррупции</a:t>
          </a:r>
          <a:endParaRPr lang="ru-RU" sz="1200" dirty="0">
            <a:latin typeface="+mj-lt"/>
          </a:endParaRPr>
        </a:p>
      </dgm:t>
    </dgm:pt>
    <dgm:pt modelId="{722EBC5E-9D83-49FC-ABF9-83CA01E9D78B}" type="parTrans" cxnId="{57BAD9E2-BACF-402B-B716-140CA933857F}">
      <dgm:prSet/>
      <dgm:spPr/>
      <dgm:t>
        <a:bodyPr/>
        <a:lstStyle/>
        <a:p>
          <a:endParaRPr lang="ru-RU"/>
        </a:p>
      </dgm:t>
    </dgm:pt>
    <dgm:pt modelId="{2A1F3ACD-AEED-4171-BA2B-371C7166356B}" type="sibTrans" cxnId="{57BAD9E2-BACF-402B-B716-140CA933857F}">
      <dgm:prSet/>
      <dgm:spPr/>
      <dgm:t>
        <a:bodyPr/>
        <a:lstStyle/>
        <a:p>
          <a:endParaRPr lang="ru-RU"/>
        </a:p>
      </dgm:t>
    </dgm:pt>
    <dgm:pt modelId="{8107F787-B174-4AE2-BBEA-101AEA6343FF}">
      <dgm:prSet custT="1"/>
      <dgm:spPr/>
      <dgm:t>
        <a:bodyPr/>
        <a:lstStyle/>
        <a:p>
          <a:r>
            <a:rPr lang="ru-RU" sz="1200" dirty="0" smtClean="0">
              <a:latin typeface="+mj-lt"/>
            </a:rPr>
            <a:t>Результаты деятельности контрольного управления Губернатора Кировской области в сфере противодействия коррупции</a:t>
          </a:r>
          <a:endParaRPr lang="ru-RU" sz="1200" dirty="0">
            <a:latin typeface="+mj-lt"/>
          </a:endParaRPr>
        </a:p>
      </dgm:t>
    </dgm:pt>
    <dgm:pt modelId="{36ADA7D1-58F7-431C-890D-7F3DE43F85D3}" type="parTrans" cxnId="{2D08631D-93B8-420A-BA18-1E5C8F93F247}">
      <dgm:prSet/>
      <dgm:spPr/>
      <dgm:t>
        <a:bodyPr/>
        <a:lstStyle/>
        <a:p>
          <a:endParaRPr lang="ru-RU"/>
        </a:p>
      </dgm:t>
    </dgm:pt>
    <dgm:pt modelId="{3FB5BA3B-8B59-43C9-8B74-F3812C779B5B}" type="sibTrans" cxnId="{2D08631D-93B8-420A-BA18-1E5C8F93F247}">
      <dgm:prSet/>
      <dgm:spPr/>
      <dgm:t>
        <a:bodyPr/>
        <a:lstStyle/>
        <a:p>
          <a:endParaRPr lang="ru-RU"/>
        </a:p>
      </dgm:t>
    </dgm:pt>
    <dgm:pt modelId="{98F892F7-4EC4-49B9-9D57-0C34B8269B97}">
      <dgm:prSet custT="1"/>
      <dgm:spPr/>
      <dgm:t>
        <a:bodyPr/>
        <a:lstStyle/>
        <a:p>
          <a:r>
            <a:rPr lang="ru-RU" sz="1200" dirty="0" smtClean="0">
              <a:latin typeface="+mj-lt"/>
            </a:rPr>
            <a:t>Реализация министерством финансов Кировской области поручений по подготовке методических рекомендаций по внедрению проекта «Корпоративный контроль, </a:t>
          </a:r>
          <a:r>
            <a:rPr lang="ru-RU" sz="1200" dirty="0" smtClean="0">
              <a:latin typeface="+mj-lt"/>
            </a:rPr>
            <a:t>по разработке порядка  </a:t>
          </a:r>
          <a:r>
            <a:rPr lang="ru-RU" sz="1200" dirty="0" smtClean="0">
              <a:latin typeface="+mj-lt"/>
            </a:rPr>
            <a:t>осуществления контроля</a:t>
          </a:r>
          <a:endParaRPr lang="ru-RU" sz="1200" dirty="0">
            <a:latin typeface="+mj-lt"/>
          </a:endParaRPr>
        </a:p>
      </dgm:t>
    </dgm:pt>
    <dgm:pt modelId="{E3BDA472-A284-48F0-8781-114F3DD1C5FF}" type="parTrans" cxnId="{69DDAE12-D3D6-4551-911C-606C8E451A39}">
      <dgm:prSet/>
      <dgm:spPr/>
      <dgm:t>
        <a:bodyPr/>
        <a:lstStyle/>
        <a:p>
          <a:endParaRPr lang="ru-RU"/>
        </a:p>
      </dgm:t>
    </dgm:pt>
    <dgm:pt modelId="{7BEC2CF5-75EA-4FC2-80A0-88900B074502}" type="sibTrans" cxnId="{69DDAE12-D3D6-4551-911C-606C8E451A39}">
      <dgm:prSet/>
      <dgm:spPr/>
      <dgm:t>
        <a:bodyPr/>
        <a:lstStyle/>
        <a:p>
          <a:endParaRPr lang="ru-RU"/>
        </a:p>
      </dgm:t>
    </dgm:pt>
    <dgm:pt modelId="{5D32711E-FF92-4193-9389-5B47DE1AA8F0}">
      <dgm:prSet custT="1"/>
      <dgm:spPr/>
      <dgm:t>
        <a:bodyPr/>
        <a:lstStyle/>
        <a:p>
          <a:r>
            <a:rPr lang="ru-RU" sz="1200" dirty="0" smtClean="0">
              <a:latin typeface="+mj-lt"/>
            </a:rPr>
            <a:t>Рассмотрение уведомлений лиц, замещающих государственные должности Кировской области, о возникновении личной заинтересованности при исполнении должностных обязанностей, которая приводит или может привести к конфликту интересов</a:t>
          </a:r>
          <a:endParaRPr lang="ru-RU" sz="1200" dirty="0">
            <a:latin typeface="+mj-lt"/>
          </a:endParaRPr>
        </a:p>
      </dgm:t>
    </dgm:pt>
    <dgm:pt modelId="{86C304AF-BD43-4F10-835C-5772BEE6538E}" type="parTrans" cxnId="{80CADAC4-D838-4C45-95C9-C32AE931FF77}">
      <dgm:prSet/>
      <dgm:spPr/>
      <dgm:t>
        <a:bodyPr/>
        <a:lstStyle/>
        <a:p>
          <a:endParaRPr lang="ru-RU"/>
        </a:p>
      </dgm:t>
    </dgm:pt>
    <dgm:pt modelId="{DA6B4FB9-38B0-4DCF-B417-511D807B186C}" type="sibTrans" cxnId="{80CADAC4-D838-4C45-95C9-C32AE931FF77}">
      <dgm:prSet/>
      <dgm:spPr/>
      <dgm:t>
        <a:bodyPr/>
        <a:lstStyle/>
        <a:p>
          <a:endParaRPr lang="ru-RU"/>
        </a:p>
      </dgm:t>
    </dgm:pt>
    <dgm:pt modelId="{8DAF3C7A-7AE0-4585-85F2-353AB17239C8}" type="pres">
      <dgm:prSet presAssocID="{EE863C49-7D5B-4D6F-93D1-4DA2D78082A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07C5F7D-6D10-4224-8622-5997F9A2EFC9}" type="pres">
      <dgm:prSet presAssocID="{CE018351-E569-4300-93C2-9F729F101BAA}" presName="root" presStyleCnt="0"/>
      <dgm:spPr/>
    </dgm:pt>
    <dgm:pt modelId="{3DEC104A-29BB-4840-9C54-B66FB67D8F89}" type="pres">
      <dgm:prSet presAssocID="{CE018351-E569-4300-93C2-9F729F101BAA}" presName="rootComposite" presStyleCnt="0"/>
      <dgm:spPr/>
    </dgm:pt>
    <dgm:pt modelId="{F65FDE49-2867-4086-A99F-EF088CB03352}" type="pres">
      <dgm:prSet presAssocID="{CE018351-E569-4300-93C2-9F729F101BAA}" presName="rootText" presStyleLbl="node1" presStyleIdx="0" presStyleCnt="3" custScaleX="141718" custScaleY="117910"/>
      <dgm:spPr/>
      <dgm:t>
        <a:bodyPr/>
        <a:lstStyle/>
        <a:p>
          <a:endParaRPr lang="ru-RU"/>
        </a:p>
      </dgm:t>
    </dgm:pt>
    <dgm:pt modelId="{F4E21DA6-40A7-4CE8-B6B7-C6EF9D1FFE05}" type="pres">
      <dgm:prSet presAssocID="{CE018351-E569-4300-93C2-9F729F101BAA}" presName="rootConnector" presStyleLbl="node1" presStyleIdx="0" presStyleCnt="3"/>
      <dgm:spPr/>
      <dgm:t>
        <a:bodyPr/>
        <a:lstStyle/>
        <a:p>
          <a:endParaRPr lang="ru-RU"/>
        </a:p>
      </dgm:t>
    </dgm:pt>
    <dgm:pt modelId="{2B47BE8E-4A19-45AB-BDCB-C0CF518B9EA3}" type="pres">
      <dgm:prSet presAssocID="{CE018351-E569-4300-93C2-9F729F101BAA}" presName="childShape" presStyleCnt="0"/>
      <dgm:spPr/>
    </dgm:pt>
    <dgm:pt modelId="{33324ECB-5D6F-4658-B1A3-4CB51043D272}" type="pres">
      <dgm:prSet presAssocID="{183BDA3F-2690-41BA-BB47-BC8CE5B47596}" presName="Name13" presStyleLbl="parChTrans1D2" presStyleIdx="0" presStyleCnt="11"/>
      <dgm:spPr/>
      <dgm:t>
        <a:bodyPr/>
        <a:lstStyle/>
        <a:p>
          <a:endParaRPr lang="ru-RU"/>
        </a:p>
      </dgm:t>
    </dgm:pt>
    <dgm:pt modelId="{F3045FDB-398C-42AD-A05E-854A5499D5BC}" type="pres">
      <dgm:prSet presAssocID="{8EB4287D-C786-4240-8234-EAE65A20054D}" presName="childText" presStyleLbl="bgAcc1" presStyleIdx="0" presStyleCnt="11" custScaleX="233725" custScaleY="1257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9286CE-98EC-4977-A224-66C37A5489CC}" type="pres">
      <dgm:prSet presAssocID="{2A931583-F5D1-4B97-B83F-A656FE933A70}" presName="Name13" presStyleLbl="parChTrans1D2" presStyleIdx="1" presStyleCnt="11"/>
      <dgm:spPr/>
      <dgm:t>
        <a:bodyPr/>
        <a:lstStyle/>
        <a:p>
          <a:endParaRPr lang="ru-RU"/>
        </a:p>
      </dgm:t>
    </dgm:pt>
    <dgm:pt modelId="{40C14606-C877-4814-8FCF-B02253567AF2}" type="pres">
      <dgm:prSet presAssocID="{5B6E3247-F71C-4273-8BD9-06FC1584A6AF}" presName="childText" presStyleLbl="bgAcc1" presStyleIdx="1" presStyleCnt="11" custScaleX="241414" custScaleY="1392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1CBCF8-DF11-49FB-BEFC-AB9A9691ADAD}" type="pres">
      <dgm:prSet presAssocID="{4E8682F8-A091-41AF-B4E3-F54D372F1396}" presName="Name13" presStyleLbl="parChTrans1D2" presStyleIdx="2" presStyleCnt="11"/>
      <dgm:spPr/>
      <dgm:t>
        <a:bodyPr/>
        <a:lstStyle/>
        <a:p>
          <a:endParaRPr lang="ru-RU"/>
        </a:p>
      </dgm:t>
    </dgm:pt>
    <dgm:pt modelId="{A1C4A9F3-5FB8-4ACA-B504-27EC82A4FE4A}" type="pres">
      <dgm:prSet presAssocID="{B9B61FCD-2F23-48D2-B81B-E70F37D16887}" presName="childText" presStyleLbl="bgAcc1" presStyleIdx="2" presStyleCnt="11" custScaleX="239798" custScaleY="1268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52E982-38F3-4687-AE1D-2B04B7422323}" type="pres">
      <dgm:prSet presAssocID="{39776C5F-35BF-4A32-A938-01CD3840A9D9}" presName="Name13" presStyleLbl="parChTrans1D2" presStyleIdx="3" presStyleCnt="11"/>
      <dgm:spPr/>
      <dgm:t>
        <a:bodyPr/>
        <a:lstStyle/>
        <a:p>
          <a:endParaRPr lang="ru-RU"/>
        </a:p>
      </dgm:t>
    </dgm:pt>
    <dgm:pt modelId="{793B9761-3FC8-407F-882C-03CBC8FD28DA}" type="pres">
      <dgm:prSet presAssocID="{F1767509-A21A-4C74-A2BA-8D66D5E67CE3}" presName="childText" presStyleLbl="bgAcc1" presStyleIdx="3" presStyleCnt="11" custScaleX="239291" custScaleY="83749" custLinFactNeighborX="-1202" custLinFactNeighborY="28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707B6D-065E-41D3-B046-D3BD5A4EE607}" type="pres">
      <dgm:prSet presAssocID="{FBB7B8F8-808E-45A7-A5CD-FDCF5847FA3B}" presName="root" presStyleCnt="0"/>
      <dgm:spPr/>
    </dgm:pt>
    <dgm:pt modelId="{9CC93F01-93C7-476D-8E0C-768778054348}" type="pres">
      <dgm:prSet presAssocID="{FBB7B8F8-808E-45A7-A5CD-FDCF5847FA3B}" presName="rootComposite" presStyleCnt="0"/>
      <dgm:spPr/>
    </dgm:pt>
    <dgm:pt modelId="{F48E99A2-2815-4E9D-8095-1E1B01A8C344}" type="pres">
      <dgm:prSet presAssocID="{FBB7B8F8-808E-45A7-A5CD-FDCF5847FA3B}" presName="rootText" presStyleLbl="node1" presStyleIdx="1" presStyleCnt="3" custScaleX="138852" custScaleY="114445"/>
      <dgm:spPr/>
      <dgm:t>
        <a:bodyPr/>
        <a:lstStyle/>
        <a:p>
          <a:endParaRPr lang="ru-RU"/>
        </a:p>
      </dgm:t>
    </dgm:pt>
    <dgm:pt modelId="{065B7128-7905-4C52-89CD-ED25436F5D97}" type="pres">
      <dgm:prSet presAssocID="{FBB7B8F8-808E-45A7-A5CD-FDCF5847FA3B}" presName="rootConnector" presStyleLbl="node1" presStyleIdx="1" presStyleCnt="3"/>
      <dgm:spPr/>
      <dgm:t>
        <a:bodyPr/>
        <a:lstStyle/>
        <a:p>
          <a:endParaRPr lang="ru-RU"/>
        </a:p>
      </dgm:t>
    </dgm:pt>
    <dgm:pt modelId="{FA50C92D-8565-404A-A0B2-3FDE68347188}" type="pres">
      <dgm:prSet presAssocID="{FBB7B8F8-808E-45A7-A5CD-FDCF5847FA3B}" presName="childShape" presStyleCnt="0"/>
      <dgm:spPr/>
    </dgm:pt>
    <dgm:pt modelId="{AF7DE675-F6B1-4C60-B829-F87AE3F8CB70}" type="pres">
      <dgm:prSet presAssocID="{95D93880-2FE4-4404-9083-49F3B7172197}" presName="Name13" presStyleLbl="parChTrans1D2" presStyleIdx="4" presStyleCnt="11"/>
      <dgm:spPr/>
      <dgm:t>
        <a:bodyPr/>
        <a:lstStyle/>
        <a:p>
          <a:endParaRPr lang="ru-RU"/>
        </a:p>
      </dgm:t>
    </dgm:pt>
    <dgm:pt modelId="{D6188321-BC02-4833-AAA2-3A0FF90F5C6A}" type="pres">
      <dgm:prSet presAssocID="{2BEB789E-AF80-46C9-B59E-33084DC56543}" presName="childText" presStyleLbl="bgAcc1" presStyleIdx="4" presStyleCnt="11" custScaleX="194995" custScaleY="248500" custLinFactNeighborX="8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8D7AC7-9F52-48DB-B7DD-89D399EFE86E}" type="pres">
      <dgm:prSet presAssocID="{01295B2B-DD76-4BFC-BF5D-0B81DF26C955}" presName="Name13" presStyleLbl="parChTrans1D2" presStyleIdx="5" presStyleCnt="11"/>
      <dgm:spPr/>
      <dgm:t>
        <a:bodyPr/>
        <a:lstStyle/>
        <a:p>
          <a:endParaRPr lang="ru-RU"/>
        </a:p>
      </dgm:t>
    </dgm:pt>
    <dgm:pt modelId="{4A01E2A4-F8BE-4777-A49C-C9ECD65976C8}" type="pres">
      <dgm:prSet presAssocID="{6403B518-F790-4A7D-9C2A-4ACD4651C4FA}" presName="childText" presStyleLbl="bgAcc1" presStyleIdx="5" presStyleCnt="11" custScaleX="203632" custScaleY="1775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5BF796-178A-4521-B8DD-8373E2933E55}" type="pres">
      <dgm:prSet presAssocID="{6BECDAD3-E2F7-4888-847E-0674B0F3EDBB}" presName="Name13" presStyleLbl="parChTrans1D2" presStyleIdx="6" presStyleCnt="11"/>
      <dgm:spPr/>
      <dgm:t>
        <a:bodyPr/>
        <a:lstStyle/>
        <a:p>
          <a:endParaRPr lang="ru-RU"/>
        </a:p>
      </dgm:t>
    </dgm:pt>
    <dgm:pt modelId="{2EDFC922-11EA-4AF1-A1D3-F70E625BB417}" type="pres">
      <dgm:prSet presAssocID="{272E31A0-F85F-4B9B-90D5-1B2A0E15072A}" presName="childText" presStyleLbl="bgAcc1" presStyleIdx="6" presStyleCnt="11" custScaleX="173669" custScaleY="1135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1A8F32-4F3D-44A4-94BD-3CC05FCCDA56}" type="pres">
      <dgm:prSet presAssocID="{027B8D6F-81BC-4DBB-8A22-D832B9FD2659}" presName="root" presStyleCnt="0"/>
      <dgm:spPr/>
    </dgm:pt>
    <dgm:pt modelId="{C09783B2-6966-4BEA-8026-5856A8B9F9FB}" type="pres">
      <dgm:prSet presAssocID="{027B8D6F-81BC-4DBB-8A22-D832B9FD2659}" presName="rootComposite" presStyleCnt="0"/>
      <dgm:spPr/>
    </dgm:pt>
    <dgm:pt modelId="{CC757F59-60FD-4248-9CE1-8590F789065F}" type="pres">
      <dgm:prSet presAssocID="{027B8D6F-81BC-4DBB-8A22-D832B9FD2659}" presName="rootText" presStyleLbl="node1" presStyleIdx="2" presStyleCnt="3" custScaleX="141199" custScaleY="110126"/>
      <dgm:spPr/>
      <dgm:t>
        <a:bodyPr/>
        <a:lstStyle/>
        <a:p>
          <a:endParaRPr lang="ru-RU"/>
        </a:p>
      </dgm:t>
    </dgm:pt>
    <dgm:pt modelId="{4FC1B01B-256B-499B-8A05-AC5BE83AB182}" type="pres">
      <dgm:prSet presAssocID="{027B8D6F-81BC-4DBB-8A22-D832B9FD2659}" presName="rootConnector" presStyleLbl="node1" presStyleIdx="2" presStyleCnt="3"/>
      <dgm:spPr/>
      <dgm:t>
        <a:bodyPr/>
        <a:lstStyle/>
        <a:p>
          <a:endParaRPr lang="ru-RU"/>
        </a:p>
      </dgm:t>
    </dgm:pt>
    <dgm:pt modelId="{1BCBC444-2B1F-4643-91BB-437F2720B2DB}" type="pres">
      <dgm:prSet presAssocID="{027B8D6F-81BC-4DBB-8A22-D832B9FD2659}" presName="childShape" presStyleCnt="0"/>
      <dgm:spPr/>
    </dgm:pt>
    <dgm:pt modelId="{75808E78-987C-4C77-A946-DE06B16AF6E3}" type="pres">
      <dgm:prSet presAssocID="{86C304AF-BD43-4F10-835C-5772BEE6538E}" presName="Name13" presStyleLbl="parChTrans1D2" presStyleIdx="7" presStyleCnt="11"/>
      <dgm:spPr/>
      <dgm:t>
        <a:bodyPr/>
        <a:lstStyle/>
        <a:p>
          <a:endParaRPr lang="ru-RU"/>
        </a:p>
      </dgm:t>
    </dgm:pt>
    <dgm:pt modelId="{BE8005A9-B22D-4193-B56B-EC94BE18ABC9}" type="pres">
      <dgm:prSet presAssocID="{5D32711E-FF92-4193-9389-5B47DE1AA8F0}" presName="childText" presStyleLbl="bgAcc1" presStyleIdx="7" presStyleCnt="11" custScaleX="246592" custScaleY="1948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1CBB0B-BBAF-4E8E-B4DE-47A6DE5FC776}" type="pres">
      <dgm:prSet presAssocID="{722EBC5E-9D83-49FC-ABF9-83CA01E9D78B}" presName="Name13" presStyleLbl="parChTrans1D2" presStyleIdx="8" presStyleCnt="11"/>
      <dgm:spPr/>
      <dgm:t>
        <a:bodyPr/>
        <a:lstStyle/>
        <a:p>
          <a:endParaRPr lang="ru-RU"/>
        </a:p>
      </dgm:t>
    </dgm:pt>
    <dgm:pt modelId="{6DAE44D4-A140-4F33-9FD9-BF9459905E57}" type="pres">
      <dgm:prSet presAssocID="{2B9E7759-13FA-442C-87F5-2368919FA3BE}" presName="childText" presStyleLbl="bgAcc1" presStyleIdx="8" presStyleCnt="11" custScaleX="243339" custScaleY="57802" custLinFactNeighborX="5611" custLinFactNeighborY="12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CD60C7-EF3E-42A8-8359-9A476198F360}" type="pres">
      <dgm:prSet presAssocID="{36ADA7D1-58F7-431C-890D-7F3DE43F85D3}" presName="Name13" presStyleLbl="parChTrans1D2" presStyleIdx="9" presStyleCnt="11"/>
      <dgm:spPr/>
      <dgm:t>
        <a:bodyPr/>
        <a:lstStyle/>
        <a:p>
          <a:endParaRPr lang="ru-RU"/>
        </a:p>
      </dgm:t>
    </dgm:pt>
    <dgm:pt modelId="{9D5DCC58-4A3C-49E3-94D6-9BC15DDF48F5}" type="pres">
      <dgm:prSet presAssocID="{8107F787-B174-4AE2-BBEA-101AEA6343FF}" presName="childText" presStyleLbl="bgAcc1" presStyleIdx="9" presStyleCnt="11" custScaleX="246006" custLinFactNeighborX="5593" custLinFactNeighborY="-25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81807D-A2A6-4809-AA61-7C2D291E46C5}" type="pres">
      <dgm:prSet presAssocID="{E3BDA472-A284-48F0-8781-114F3DD1C5FF}" presName="Name13" presStyleLbl="parChTrans1D2" presStyleIdx="10" presStyleCnt="11"/>
      <dgm:spPr/>
      <dgm:t>
        <a:bodyPr/>
        <a:lstStyle/>
        <a:p>
          <a:endParaRPr lang="ru-RU"/>
        </a:p>
      </dgm:t>
    </dgm:pt>
    <dgm:pt modelId="{BC4C4E7F-02F0-41D2-8E48-C72B4B89664E}" type="pres">
      <dgm:prSet presAssocID="{98F892F7-4EC4-49B9-9D57-0C34B8269B97}" presName="childText" presStyleLbl="bgAcc1" presStyleIdx="10" presStyleCnt="11" custScaleX="259443" custScaleY="146476" custLinFactNeighborX="56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F24D21-AF57-447F-9FC0-DA6D020DCAAF}" type="presOf" srcId="{2A931583-F5D1-4B97-B83F-A656FE933A70}" destId="{229286CE-98EC-4977-A224-66C37A5489CC}" srcOrd="0" destOrd="0" presId="urn:microsoft.com/office/officeart/2005/8/layout/hierarchy3"/>
    <dgm:cxn modelId="{69DDAE12-D3D6-4551-911C-606C8E451A39}" srcId="{027B8D6F-81BC-4DBB-8A22-D832B9FD2659}" destId="{98F892F7-4EC4-49B9-9D57-0C34B8269B97}" srcOrd="3" destOrd="0" parTransId="{E3BDA472-A284-48F0-8781-114F3DD1C5FF}" sibTransId="{7BEC2CF5-75EA-4FC2-80A0-88900B074502}"/>
    <dgm:cxn modelId="{7D0576BE-38F6-4724-90A3-2687F07774DA}" type="presOf" srcId="{4E8682F8-A091-41AF-B4E3-F54D372F1396}" destId="{AB1CBCF8-DF11-49FB-BEFC-AB9A9691ADAD}" srcOrd="0" destOrd="0" presId="urn:microsoft.com/office/officeart/2005/8/layout/hierarchy3"/>
    <dgm:cxn modelId="{18BC1A27-9586-4AC5-B90C-D6DD87D6DB19}" srcId="{CE018351-E569-4300-93C2-9F729F101BAA}" destId="{8EB4287D-C786-4240-8234-EAE65A20054D}" srcOrd="0" destOrd="0" parTransId="{183BDA3F-2690-41BA-BB47-BC8CE5B47596}" sibTransId="{C46DDC69-4B4D-4B4E-9F29-654B4D752E42}"/>
    <dgm:cxn modelId="{487EA831-E7F2-44E2-BB45-8A2182D016EB}" srcId="{EE863C49-7D5B-4D6F-93D1-4DA2D78082A3}" destId="{FBB7B8F8-808E-45A7-A5CD-FDCF5847FA3B}" srcOrd="1" destOrd="0" parTransId="{E47328C5-2744-4083-B237-597A96107F3B}" sibTransId="{0C40F42A-8ABF-4CF1-9D97-5FE0C6BC7329}"/>
    <dgm:cxn modelId="{7C759680-0066-404B-A24F-3DA0B3F7EDDD}" srcId="{EE863C49-7D5B-4D6F-93D1-4DA2D78082A3}" destId="{CE018351-E569-4300-93C2-9F729F101BAA}" srcOrd="0" destOrd="0" parTransId="{284E2774-F2D0-4139-8BFD-E2CA7CCEC312}" sibTransId="{9C6E3CF2-F76A-40A8-A35B-230B14491F1A}"/>
    <dgm:cxn modelId="{F588A19C-ECA4-46C0-9CE9-4BAB83E72672}" type="presOf" srcId="{722EBC5E-9D83-49FC-ABF9-83CA01E9D78B}" destId="{331CBB0B-BBAF-4E8E-B4DE-47A6DE5FC776}" srcOrd="0" destOrd="0" presId="urn:microsoft.com/office/officeart/2005/8/layout/hierarchy3"/>
    <dgm:cxn modelId="{554BD382-8EF5-4F9E-810F-EA37287C9BBE}" type="presOf" srcId="{8EB4287D-C786-4240-8234-EAE65A20054D}" destId="{F3045FDB-398C-42AD-A05E-854A5499D5BC}" srcOrd="0" destOrd="0" presId="urn:microsoft.com/office/officeart/2005/8/layout/hierarchy3"/>
    <dgm:cxn modelId="{09595139-06BA-46C4-97C1-49C849A286C4}" type="presOf" srcId="{86C304AF-BD43-4F10-835C-5772BEE6538E}" destId="{75808E78-987C-4C77-A946-DE06B16AF6E3}" srcOrd="0" destOrd="0" presId="urn:microsoft.com/office/officeart/2005/8/layout/hierarchy3"/>
    <dgm:cxn modelId="{7DC854D6-FB20-4CA2-A770-8B4586ACB0F3}" type="presOf" srcId="{183BDA3F-2690-41BA-BB47-BC8CE5B47596}" destId="{33324ECB-5D6F-4658-B1A3-4CB51043D272}" srcOrd="0" destOrd="0" presId="urn:microsoft.com/office/officeart/2005/8/layout/hierarchy3"/>
    <dgm:cxn modelId="{D3DFCC1B-E7B0-43FF-89BC-6E27C77B7DA1}" srcId="{CE018351-E569-4300-93C2-9F729F101BAA}" destId="{5B6E3247-F71C-4273-8BD9-06FC1584A6AF}" srcOrd="1" destOrd="0" parTransId="{2A931583-F5D1-4B97-B83F-A656FE933A70}" sibTransId="{CAB43533-CFAD-4E0D-8C53-A1AF3D60926A}"/>
    <dgm:cxn modelId="{491E58BB-4575-4C8D-9D3F-A0CFFF3FB0FF}" type="presOf" srcId="{6BECDAD3-E2F7-4888-847E-0674B0F3EDBB}" destId="{215BF796-178A-4521-B8DD-8373E2933E55}" srcOrd="0" destOrd="0" presId="urn:microsoft.com/office/officeart/2005/8/layout/hierarchy3"/>
    <dgm:cxn modelId="{CDD76CEA-48B7-44DC-8D8A-ACB4E656AA3B}" srcId="{FBB7B8F8-808E-45A7-A5CD-FDCF5847FA3B}" destId="{2BEB789E-AF80-46C9-B59E-33084DC56543}" srcOrd="0" destOrd="0" parTransId="{95D93880-2FE4-4404-9083-49F3B7172197}" sibTransId="{65E56B5D-9495-4AE6-9B04-0FAFA36E3C99}"/>
    <dgm:cxn modelId="{958BAF0F-481A-496A-8E32-49BBE4A752E7}" type="presOf" srcId="{027B8D6F-81BC-4DBB-8A22-D832B9FD2659}" destId="{4FC1B01B-256B-499B-8A05-AC5BE83AB182}" srcOrd="1" destOrd="0" presId="urn:microsoft.com/office/officeart/2005/8/layout/hierarchy3"/>
    <dgm:cxn modelId="{D46FD4FD-C1EC-4821-8BB2-FB6AB252FE9F}" type="presOf" srcId="{2BEB789E-AF80-46C9-B59E-33084DC56543}" destId="{D6188321-BC02-4833-AAA2-3A0FF90F5C6A}" srcOrd="0" destOrd="0" presId="urn:microsoft.com/office/officeart/2005/8/layout/hierarchy3"/>
    <dgm:cxn modelId="{2D08631D-93B8-420A-BA18-1E5C8F93F247}" srcId="{027B8D6F-81BC-4DBB-8A22-D832B9FD2659}" destId="{8107F787-B174-4AE2-BBEA-101AEA6343FF}" srcOrd="2" destOrd="0" parTransId="{36ADA7D1-58F7-431C-890D-7F3DE43F85D3}" sibTransId="{3FB5BA3B-8B59-43C9-8B74-F3812C779B5B}"/>
    <dgm:cxn modelId="{62B31AE0-E1D0-40B2-8F72-0D746FDB8A61}" type="presOf" srcId="{8107F787-B174-4AE2-BBEA-101AEA6343FF}" destId="{9D5DCC58-4A3C-49E3-94D6-9BC15DDF48F5}" srcOrd="0" destOrd="0" presId="urn:microsoft.com/office/officeart/2005/8/layout/hierarchy3"/>
    <dgm:cxn modelId="{6E1BBD7A-3F38-4B7A-ADBE-6899F1FBB9F4}" srcId="{CE018351-E569-4300-93C2-9F729F101BAA}" destId="{B9B61FCD-2F23-48D2-B81B-E70F37D16887}" srcOrd="2" destOrd="0" parTransId="{4E8682F8-A091-41AF-B4E3-F54D372F1396}" sibTransId="{9DA1BCAC-233E-4F43-8EB8-3F6F53A3AB8A}"/>
    <dgm:cxn modelId="{01B32A53-86D5-40EA-B53B-3248A6EC1806}" type="presOf" srcId="{B9B61FCD-2F23-48D2-B81B-E70F37D16887}" destId="{A1C4A9F3-5FB8-4ACA-B504-27EC82A4FE4A}" srcOrd="0" destOrd="0" presId="urn:microsoft.com/office/officeart/2005/8/layout/hierarchy3"/>
    <dgm:cxn modelId="{1064176A-4B97-4B48-A192-BF25E7B313E6}" type="presOf" srcId="{027B8D6F-81BC-4DBB-8A22-D832B9FD2659}" destId="{CC757F59-60FD-4248-9CE1-8590F789065F}" srcOrd="0" destOrd="0" presId="urn:microsoft.com/office/officeart/2005/8/layout/hierarchy3"/>
    <dgm:cxn modelId="{1E0BEF23-44D7-47A9-915C-10ED60FEC074}" type="presOf" srcId="{39776C5F-35BF-4A32-A938-01CD3840A9D9}" destId="{6852E982-38F3-4687-AE1D-2B04B7422323}" srcOrd="0" destOrd="0" presId="urn:microsoft.com/office/officeart/2005/8/layout/hierarchy3"/>
    <dgm:cxn modelId="{80CADAC4-D838-4C45-95C9-C32AE931FF77}" srcId="{027B8D6F-81BC-4DBB-8A22-D832B9FD2659}" destId="{5D32711E-FF92-4193-9389-5B47DE1AA8F0}" srcOrd="0" destOrd="0" parTransId="{86C304AF-BD43-4F10-835C-5772BEE6538E}" sibTransId="{DA6B4FB9-38B0-4DCF-B417-511D807B186C}"/>
    <dgm:cxn modelId="{00077CD8-5D2E-43AB-8CB4-DEDB0CB936A9}" srcId="{FBB7B8F8-808E-45A7-A5CD-FDCF5847FA3B}" destId="{272E31A0-F85F-4B9B-90D5-1B2A0E15072A}" srcOrd="2" destOrd="0" parTransId="{6BECDAD3-E2F7-4888-847E-0674B0F3EDBB}" sibTransId="{4CD19945-B62D-42A9-9A46-47F453FED78E}"/>
    <dgm:cxn modelId="{9DCCDC12-C70F-464E-B1EF-57949504F285}" type="presOf" srcId="{FBB7B8F8-808E-45A7-A5CD-FDCF5847FA3B}" destId="{F48E99A2-2815-4E9D-8095-1E1B01A8C344}" srcOrd="0" destOrd="0" presId="urn:microsoft.com/office/officeart/2005/8/layout/hierarchy3"/>
    <dgm:cxn modelId="{57BAD9E2-BACF-402B-B716-140CA933857F}" srcId="{027B8D6F-81BC-4DBB-8A22-D832B9FD2659}" destId="{2B9E7759-13FA-442C-87F5-2368919FA3BE}" srcOrd="1" destOrd="0" parTransId="{722EBC5E-9D83-49FC-ABF9-83CA01E9D78B}" sibTransId="{2A1F3ACD-AEED-4171-BA2B-371C7166356B}"/>
    <dgm:cxn modelId="{16702C23-3995-4B81-9069-98B379E97EA0}" type="presOf" srcId="{98F892F7-4EC4-49B9-9D57-0C34B8269B97}" destId="{BC4C4E7F-02F0-41D2-8E48-C72B4B89664E}" srcOrd="0" destOrd="0" presId="urn:microsoft.com/office/officeart/2005/8/layout/hierarchy3"/>
    <dgm:cxn modelId="{FB15D056-826E-4AAF-BB5A-14BB015E43BC}" type="presOf" srcId="{6403B518-F790-4A7D-9C2A-4ACD4651C4FA}" destId="{4A01E2A4-F8BE-4777-A49C-C9ECD65976C8}" srcOrd="0" destOrd="0" presId="urn:microsoft.com/office/officeart/2005/8/layout/hierarchy3"/>
    <dgm:cxn modelId="{D22CD632-8B71-4344-B4E9-A1418071B4E2}" type="presOf" srcId="{FBB7B8F8-808E-45A7-A5CD-FDCF5847FA3B}" destId="{065B7128-7905-4C52-89CD-ED25436F5D97}" srcOrd="1" destOrd="0" presId="urn:microsoft.com/office/officeart/2005/8/layout/hierarchy3"/>
    <dgm:cxn modelId="{772E142D-FDDE-45B3-B3CD-6D45BA65A521}" srcId="{EE863C49-7D5B-4D6F-93D1-4DA2D78082A3}" destId="{027B8D6F-81BC-4DBB-8A22-D832B9FD2659}" srcOrd="2" destOrd="0" parTransId="{E08C7251-B284-4F2E-9756-FDC458136D98}" sibTransId="{6C0E167E-AD64-4CB0-8C41-0B1CFAF581A2}"/>
    <dgm:cxn modelId="{EEC9B8C7-C3A4-49D7-A93C-1F6CBDA28AE6}" srcId="{FBB7B8F8-808E-45A7-A5CD-FDCF5847FA3B}" destId="{6403B518-F790-4A7D-9C2A-4ACD4651C4FA}" srcOrd="1" destOrd="0" parTransId="{01295B2B-DD76-4BFC-BF5D-0B81DF26C955}" sibTransId="{B8ED13C2-407F-4727-AF97-7BB60CD2B0AD}"/>
    <dgm:cxn modelId="{5BC1AD21-29FF-4768-B2C5-5B1F6ED2D607}" type="presOf" srcId="{95D93880-2FE4-4404-9083-49F3B7172197}" destId="{AF7DE675-F6B1-4C60-B829-F87AE3F8CB70}" srcOrd="0" destOrd="0" presId="urn:microsoft.com/office/officeart/2005/8/layout/hierarchy3"/>
    <dgm:cxn modelId="{1BB98B08-06E2-4986-B200-E012499E287F}" type="presOf" srcId="{36ADA7D1-58F7-431C-890D-7F3DE43F85D3}" destId="{C5CD60C7-EF3E-42A8-8359-9A476198F360}" srcOrd="0" destOrd="0" presId="urn:microsoft.com/office/officeart/2005/8/layout/hierarchy3"/>
    <dgm:cxn modelId="{0BEE68FF-44DE-44A8-BEC6-4AB5DEFE2DCC}" type="presOf" srcId="{5D32711E-FF92-4193-9389-5B47DE1AA8F0}" destId="{BE8005A9-B22D-4193-B56B-EC94BE18ABC9}" srcOrd="0" destOrd="0" presId="urn:microsoft.com/office/officeart/2005/8/layout/hierarchy3"/>
    <dgm:cxn modelId="{4A71865C-652E-4657-9694-EBB39BC10719}" type="presOf" srcId="{E3BDA472-A284-48F0-8781-114F3DD1C5FF}" destId="{8481807D-A2A6-4809-AA61-7C2D291E46C5}" srcOrd="0" destOrd="0" presId="urn:microsoft.com/office/officeart/2005/8/layout/hierarchy3"/>
    <dgm:cxn modelId="{E96BBCEF-C966-4B06-9546-E424717A14C3}" type="presOf" srcId="{CE018351-E569-4300-93C2-9F729F101BAA}" destId="{F65FDE49-2867-4086-A99F-EF088CB03352}" srcOrd="0" destOrd="0" presId="urn:microsoft.com/office/officeart/2005/8/layout/hierarchy3"/>
    <dgm:cxn modelId="{BC2FF183-CA67-4A58-9B3B-1C3AFE91A3F8}" type="presOf" srcId="{F1767509-A21A-4C74-A2BA-8D66D5E67CE3}" destId="{793B9761-3FC8-407F-882C-03CBC8FD28DA}" srcOrd="0" destOrd="0" presId="urn:microsoft.com/office/officeart/2005/8/layout/hierarchy3"/>
    <dgm:cxn modelId="{34465021-446E-4129-9558-12DD1595269A}" type="presOf" srcId="{272E31A0-F85F-4B9B-90D5-1B2A0E15072A}" destId="{2EDFC922-11EA-4AF1-A1D3-F70E625BB417}" srcOrd="0" destOrd="0" presId="urn:microsoft.com/office/officeart/2005/8/layout/hierarchy3"/>
    <dgm:cxn modelId="{C61BB5EA-E1D0-4E73-9626-04D7020B7BC4}" type="presOf" srcId="{EE863C49-7D5B-4D6F-93D1-4DA2D78082A3}" destId="{8DAF3C7A-7AE0-4585-85F2-353AB17239C8}" srcOrd="0" destOrd="0" presId="urn:microsoft.com/office/officeart/2005/8/layout/hierarchy3"/>
    <dgm:cxn modelId="{7313E72B-6FDC-4D88-9BE6-8497459D407B}" type="presOf" srcId="{2B9E7759-13FA-442C-87F5-2368919FA3BE}" destId="{6DAE44D4-A140-4F33-9FD9-BF9459905E57}" srcOrd="0" destOrd="0" presId="urn:microsoft.com/office/officeart/2005/8/layout/hierarchy3"/>
    <dgm:cxn modelId="{213F8FFB-F3CF-4B78-AA5E-BF2A262D75D3}" type="presOf" srcId="{5B6E3247-F71C-4273-8BD9-06FC1584A6AF}" destId="{40C14606-C877-4814-8FCF-B02253567AF2}" srcOrd="0" destOrd="0" presId="urn:microsoft.com/office/officeart/2005/8/layout/hierarchy3"/>
    <dgm:cxn modelId="{01260DD6-BA0D-41F5-8F31-65F0884DDFC4}" type="presOf" srcId="{01295B2B-DD76-4BFC-BF5D-0B81DF26C955}" destId="{9E8D7AC7-9F52-48DB-B7DD-89D399EFE86E}" srcOrd="0" destOrd="0" presId="urn:microsoft.com/office/officeart/2005/8/layout/hierarchy3"/>
    <dgm:cxn modelId="{FC9AB5DC-FED3-47C7-B2B2-F2D482E25CC6}" type="presOf" srcId="{CE018351-E569-4300-93C2-9F729F101BAA}" destId="{F4E21DA6-40A7-4CE8-B6B7-C6EF9D1FFE05}" srcOrd="1" destOrd="0" presId="urn:microsoft.com/office/officeart/2005/8/layout/hierarchy3"/>
    <dgm:cxn modelId="{E303EA75-CC9A-4670-9FCF-1169CFED28FC}" srcId="{CE018351-E569-4300-93C2-9F729F101BAA}" destId="{F1767509-A21A-4C74-A2BA-8D66D5E67CE3}" srcOrd="3" destOrd="0" parTransId="{39776C5F-35BF-4A32-A938-01CD3840A9D9}" sibTransId="{1F290752-E38D-458D-9426-BE472BAA4379}"/>
    <dgm:cxn modelId="{6FB53F5C-AA26-4E90-928E-ACBF5BD702D3}" type="presParOf" srcId="{8DAF3C7A-7AE0-4585-85F2-353AB17239C8}" destId="{207C5F7D-6D10-4224-8622-5997F9A2EFC9}" srcOrd="0" destOrd="0" presId="urn:microsoft.com/office/officeart/2005/8/layout/hierarchy3"/>
    <dgm:cxn modelId="{45085BBF-CC8E-43C1-8FFC-2178313C8147}" type="presParOf" srcId="{207C5F7D-6D10-4224-8622-5997F9A2EFC9}" destId="{3DEC104A-29BB-4840-9C54-B66FB67D8F89}" srcOrd="0" destOrd="0" presId="urn:microsoft.com/office/officeart/2005/8/layout/hierarchy3"/>
    <dgm:cxn modelId="{0DB09939-2B62-43AC-93C1-23C0937BADEE}" type="presParOf" srcId="{3DEC104A-29BB-4840-9C54-B66FB67D8F89}" destId="{F65FDE49-2867-4086-A99F-EF088CB03352}" srcOrd="0" destOrd="0" presId="urn:microsoft.com/office/officeart/2005/8/layout/hierarchy3"/>
    <dgm:cxn modelId="{7EB2EDA1-A7EF-4B07-A1E7-D936F5C06971}" type="presParOf" srcId="{3DEC104A-29BB-4840-9C54-B66FB67D8F89}" destId="{F4E21DA6-40A7-4CE8-B6B7-C6EF9D1FFE05}" srcOrd="1" destOrd="0" presId="urn:microsoft.com/office/officeart/2005/8/layout/hierarchy3"/>
    <dgm:cxn modelId="{B4995346-B9DB-44BC-8A3B-7B15C318F7EC}" type="presParOf" srcId="{207C5F7D-6D10-4224-8622-5997F9A2EFC9}" destId="{2B47BE8E-4A19-45AB-BDCB-C0CF518B9EA3}" srcOrd="1" destOrd="0" presId="urn:microsoft.com/office/officeart/2005/8/layout/hierarchy3"/>
    <dgm:cxn modelId="{564D601B-FDC7-4895-BAD7-0E0FFF81A126}" type="presParOf" srcId="{2B47BE8E-4A19-45AB-BDCB-C0CF518B9EA3}" destId="{33324ECB-5D6F-4658-B1A3-4CB51043D272}" srcOrd="0" destOrd="0" presId="urn:microsoft.com/office/officeart/2005/8/layout/hierarchy3"/>
    <dgm:cxn modelId="{94B4646D-070F-4E10-B900-B96843D0741F}" type="presParOf" srcId="{2B47BE8E-4A19-45AB-BDCB-C0CF518B9EA3}" destId="{F3045FDB-398C-42AD-A05E-854A5499D5BC}" srcOrd="1" destOrd="0" presId="urn:microsoft.com/office/officeart/2005/8/layout/hierarchy3"/>
    <dgm:cxn modelId="{5C01914C-AB37-4CD2-8AD9-5A5313FBE27C}" type="presParOf" srcId="{2B47BE8E-4A19-45AB-BDCB-C0CF518B9EA3}" destId="{229286CE-98EC-4977-A224-66C37A5489CC}" srcOrd="2" destOrd="0" presId="urn:microsoft.com/office/officeart/2005/8/layout/hierarchy3"/>
    <dgm:cxn modelId="{CE2473F5-35A1-462A-BBEB-EF55E9BC9CF6}" type="presParOf" srcId="{2B47BE8E-4A19-45AB-BDCB-C0CF518B9EA3}" destId="{40C14606-C877-4814-8FCF-B02253567AF2}" srcOrd="3" destOrd="0" presId="urn:microsoft.com/office/officeart/2005/8/layout/hierarchy3"/>
    <dgm:cxn modelId="{08D43ADA-6B23-4E75-8430-13BF860C90BC}" type="presParOf" srcId="{2B47BE8E-4A19-45AB-BDCB-C0CF518B9EA3}" destId="{AB1CBCF8-DF11-49FB-BEFC-AB9A9691ADAD}" srcOrd="4" destOrd="0" presId="urn:microsoft.com/office/officeart/2005/8/layout/hierarchy3"/>
    <dgm:cxn modelId="{18D5D75A-BD64-4689-976E-7D22FDCC4488}" type="presParOf" srcId="{2B47BE8E-4A19-45AB-BDCB-C0CF518B9EA3}" destId="{A1C4A9F3-5FB8-4ACA-B504-27EC82A4FE4A}" srcOrd="5" destOrd="0" presId="urn:microsoft.com/office/officeart/2005/8/layout/hierarchy3"/>
    <dgm:cxn modelId="{798BCBE6-E57D-4A40-8D63-7B6529CAD1FE}" type="presParOf" srcId="{2B47BE8E-4A19-45AB-BDCB-C0CF518B9EA3}" destId="{6852E982-38F3-4687-AE1D-2B04B7422323}" srcOrd="6" destOrd="0" presId="urn:microsoft.com/office/officeart/2005/8/layout/hierarchy3"/>
    <dgm:cxn modelId="{1025E3EB-CC81-4AB0-97ED-B493EB88622B}" type="presParOf" srcId="{2B47BE8E-4A19-45AB-BDCB-C0CF518B9EA3}" destId="{793B9761-3FC8-407F-882C-03CBC8FD28DA}" srcOrd="7" destOrd="0" presId="urn:microsoft.com/office/officeart/2005/8/layout/hierarchy3"/>
    <dgm:cxn modelId="{A63CC892-EA71-420E-AFE3-D7BF5916DE9D}" type="presParOf" srcId="{8DAF3C7A-7AE0-4585-85F2-353AB17239C8}" destId="{9E707B6D-065E-41D3-B046-D3BD5A4EE607}" srcOrd="1" destOrd="0" presId="urn:microsoft.com/office/officeart/2005/8/layout/hierarchy3"/>
    <dgm:cxn modelId="{D5024177-C8FB-4F97-903D-32E4662D1D49}" type="presParOf" srcId="{9E707B6D-065E-41D3-B046-D3BD5A4EE607}" destId="{9CC93F01-93C7-476D-8E0C-768778054348}" srcOrd="0" destOrd="0" presId="urn:microsoft.com/office/officeart/2005/8/layout/hierarchy3"/>
    <dgm:cxn modelId="{309F02AD-370F-4A34-97B8-45C2BD4FCB57}" type="presParOf" srcId="{9CC93F01-93C7-476D-8E0C-768778054348}" destId="{F48E99A2-2815-4E9D-8095-1E1B01A8C344}" srcOrd="0" destOrd="0" presId="urn:microsoft.com/office/officeart/2005/8/layout/hierarchy3"/>
    <dgm:cxn modelId="{B10B1465-0B5A-4B82-AEBB-6B548B54A228}" type="presParOf" srcId="{9CC93F01-93C7-476D-8E0C-768778054348}" destId="{065B7128-7905-4C52-89CD-ED25436F5D97}" srcOrd="1" destOrd="0" presId="urn:microsoft.com/office/officeart/2005/8/layout/hierarchy3"/>
    <dgm:cxn modelId="{F1F9CC2E-5AB2-4F8B-B770-DCE43AE376BF}" type="presParOf" srcId="{9E707B6D-065E-41D3-B046-D3BD5A4EE607}" destId="{FA50C92D-8565-404A-A0B2-3FDE68347188}" srcOrd="1" destOrd="0" presId="urn:microsoft.com/office/officeart/2005/8/layout/hierarchy3"/>
    <dgm:cxn modelId="{67548C56-1C5A-41A2-A716-18CFDAF86CBE}" type="presParOf" srcId="{FA50C92D-8565-404A-A0B2-3FDE68347188}" destId="{AF7DE675-F6B1-4C60-B829-F87AE3F8CB70}" srcOrd="0" destOrd="0" presId="urn:microsoft.com/office/officeart/2005/8/layout/hierarchy3"/>
    <dgm:cxn modelId="{C22CAF45-F0B9-4E7D-87C2-3AC50EF8E4B1}" type="presParOf" srcId="{FA50C92D-8565-404A-A0B2-3FDE68347188}" destId="{D6188321-BC02-4833-AAA2-3A0FF90F5C6A}" srcOrd="1" destOrd="0" presId="urn:microsoft.com/office/officeart/2005/8/layout/hierarchy3"/>
    <dgm:cxn modelId="{FD0EE28E-EC19-45B9-9B27-65692953F9D8}" type="presParOf" srcId="{FA50C92D-8565-404A-A0B2-3FDE68347188}" destId="{9E8D7AC7-9F52-48DB-B7DD-89D399EFE86E}" srcOrd="2" destOrd="0" presId="urn:microsoft.com/office/officeart/2005/8/layout/hierarchy3"/>
    <dgm:cxn modelId="{F071E62A-18FC-4CE5-8346-CFE9889B01FF}" type="presParOf" srcId="{FA50C92D-8565-404A-A0B2-3FDE68347188}" destId="{4A01E2A4-F8BE-4777-A49C-C9ECD65976C8}" srcOrd="3" destOrd="0" presId="urn:microsoft.com/office/officeart/2005/8/layout/hierarchy3"/>
    <dgm:cxn modelId="{C4E298D1-B1E1-48FD-BF8E-1E42D6FB73ED}" type="presParOf" srcId="{FA50C92D-8565-404A-A0B2-3FDE68347188}" destId="{215BF796-178A-4521-B8DD-8373E2933E55}" srcOrd="4" destOrd="0" presId="urn:microsoft.com/office/officeart/2005/8/layout/hierarchy3"/>
    <dgm:cxn modelId="{AD1B5436-3B7A-4A45-970D-5051D7C05EE6}" type="presParOf" srcId="{FA50C92D-8565-404A-A0B2-3FDE68347188}" destId="{2EDFC922-11EA-4AF1-A1D3-F70E625BB417}" srcOrd="5" destOrd="0" presId="urn:microsoft.com/office/officeart/2005/8/layout/hierarchy3"/>
    <dgm:cxn modelId="{0CBE6B4D-3D86-4334-8A83-412E3BF534A3}" type="presParOf" srcId="{8DAF3C7A-7AE0-4585-85F2-353AB17239C8}" destId="{A51A8F32-4F3D-44A4-94BD-3CC05FCCDA56}" srcOrd="2" destOrd="0" presId="urn:microsoft.com/office/officeart/2005/8/layout/hierarchy3"/>
    <dgm:cxn modelId="{FDD1BE37-359D-4609-9716-2FD603E3661A}" type="presParOf" srcId="{A51A8F32-4F3D-44A4-94BD-3CC05FCCDA56}" destId="{C09783B2-6966-4BEA-8026-5856A8B9F9FB}" srcOrd="0" destOrd="0" presId="urn:microsoft.com/office/officeart/2005/8/layout/hierarchy3"/>
    <dgm:cxn modelId="{EF75A039-E8F3-426A-A693-A6EC200D9471}" type="presParOf" srcId="{C09783B2-6966-4BEA-8026-5856A8B9F9FB}" destId="{CC757F59-60FD-4248-9CE1-8590F789065F}" srcOrd="0" destOrd="0" presId="urn:microsoft.com/office/officeart/2005/8/layout/hierarchy3"/>
    <dgm:cxn modelId="{AC419188-390F-48D5-AC4B-FB23004BED2D}" type="presParOf" srcId="{C09783B2-6966-4BEA-8026-5856A8B9F9FB}" destId="{4FC1B01B-256B-499B-8A05-AC5BE83AB182}" srcOrd="1" destOrd="0" presId="urn:microsoft.com/office/officeart/2005/8/layout/hierarchy3"/>
    <dgm:cxn modelId="{5265271D-7238-4A31-B895-9CBAC2D3B2AB}" type="presParOf" srcId="{A51A8F32-4F3D-44A4-94BD-3CC05FCCDA56}" destId="{1BCBC444-2B1F-4643-91BB-437F2720B2DB}" srcOrd="1" destOrd="0" presId="urn:microsoft.com/office/officeart/2005/8/layout/hierarchy3"/>
    <dgm:cxn modelId="{11CA71A8-8F2A-4251-8F11-8EFFD5CFCEF5}" type="presParOf" srcId="{1BCBC444-2B1F-4643-91BB-437F2720B2DB}" destId="{75808E78-987C-4C77-A946-DE06B16AF6E3}" srcOrd="0" destOrd="0" presId="urn:microsoft.com/office/officeart/2005/8/layout/hierarchy3"/>
    <dgm:cxn modelId="{9E9E69F8-F1FE-4800-A371-B4E05F4B0978}" type="presParOf" srcId="{1BCBC444-2B1F-4643-91BB-437F2720B2DB}" destId="{BE8005A9-B22D-4193-B56B-EC94BE18ABC9}" srcOrd="1" destOrd="0" presId="urn:microsoft.com/office/officeart/2005/8/layout/hierarchy3"/>
    <dgm:cxn modelId="{7E14D2A8-29C0-4566-833C-B654DFCE9E9C}" type="presParOf" srcId="{1BCBC444-2B1F-4643-91BB-437F2720B2DB}" destId="{331CBB0B-BBAF-4E8E-B4DE-47A6DE5FC776}" srcOrd="2" destOrd="0" presId="urn:microsoft.com/office/officeart/2005/8/layout/hierarchy3"/>
    <dgm:cxn modelId="{13C0550B-3D83-4EF2-AD6A-87E3CCBF35B1}" type="presParOf" srcId="{1BCBC444-2B1F-4643-91BB-437F2720B2DB}" destId="{6DAE44D4-A140-4F33-9FD9-BF9459905E57}" srcOrd="3" destOrd="0" presId="urn:microsoft.com/office/officeart/2005/8/layout/hierarchy3"/>
    <dgm:cxn modelId="{F07223E2-784D-4081-9208-8C71044ED3D8}" type="presParOf" srcId="{1BCBC444-2B1F-4643-91BB-437F2720B2DB}" destId="{C5CD60C7-EF3E-42A8-8359-9A476198F360}" srcOrd="4" destOrd="0" presId="urn:microsoft.com/office/officeart/2005/8/layout/hierarchy3"/>
    <dgm:cxn modelId="{9D78A53D-206F-4107-A25F-A792726F4BFB}" type="presParOf" srcId="{1BCBC444-2B1F-4643-91BB-437F2720B2DB}" destId="{9D5DCC58-4A3C-49E3-94D6-9BC15DDF48F5}" srcOrd="5" destOrd="0" presId="urn:microsoft.com/office/officeart/2005/8/layout/hierarchy3"/>
    <dgm:cxn modelId="{05CA7B99-084B-48D3-B6FD-139CE39A6D53}" type="presParOf" srcId="{1BCBC444-2B1F-4643-91BB-437F2720B2DB}" destId="{8481807D-A2A6-4809-AA61-7C2D291E46C5}" srcOrd="6" destOrd="0" presId="urn:microsoft.com/office/officeart/2005/8/layout/hierarchy3"/>
    <dgm:cxn modelId="{5977891D-226E-434C-8991-D440E5123F71}" type="presParOf" srcId="{1BCBC444-2B1F-4643-91BB-437F2720B2DB}" destId="{BC4C4E7F-02F0-41D2-8E48-C72B4B89664E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4E8B99-8D9F-448D-A613-EF0D51EBCF82}">
      <dsp:nvSpPr>
        <dsp:cNvPr id="0" name=""/>
        <dsp:cNvSpPr/>
      </dsp:nvSpPr>
      <dsp:spPr>
        <a:xfrm>
          <a:off x="2980675" y="3435709"/>
          <a:ext cx="2706398" cy="223059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 рамках обеспечения соблюдения ограничений, запретов и требований, установленных в целях противодействия </a:t>
          </a:r>
          <a:r>
            <a:rPr lang="ru-RU" sz="1400" kern="1200" dirty="0" smtClean="0"/>
            <a:t>коррупции, </a:t>
          </a:r>
          <a:r>
            <a:rPr lang="ru-RU" sz="1400" kern="1200" dirty="0" smtClean="0"/>
            <a:t>осуществляется:</a:t>
          </a:r>
          <a:endParaRPr lang="ru-RU" sz="1400" kern="1200" dirty="0"/>
        </a:p>
      </dsp:txBody>
      <dsp:txXfrm>
        <a:off x="3377018" y="3762371"/>
        <a:ext cx="1913712" cy="1577267"/>
      </dsp:txXfrm>
    </dsp:sp>
    <dsp:sp modelId="{0AF8AAA9-6762-44E9-BFD7-36897113B9CF}">
      <dsp:nvSpPr>
        <dsp:cNvPr id="0" name=""/>
        <dsp:cNvSpPr/>
      </dsp:nvSpPr>
      <dsp:spPr>
        <a:xfrm rot="10800000">
          <a:off x="1060194" y="4233145"/>
          <a:ext cx="1814854" cy="63571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187555A-A1A8-4BED-A2DB-04B80A04F9E3}">
      <dsp:nvSpPr>
        <dsp:cNvPr id="0" name=""/>
        <dsp:cNvSpPr/>
      </dsp:nvSpPr>
      <dsp:spPr>
        <a:xfrm>
          <a:off x="663" y="3703380"/>
          <a:ext cx="2119061" cy="1695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Контроль соблюдения служащими установленного </a:t>
          </a:r>
          <a:r>
            <a:rPr lang="ru-RU" sz="1500" kern="1200" smtClean="0"/>
            <a:t>порядка о </a:t>
          </a:r>
          <a:r>
            <a:rPr lang="ru-RU" sz="1500" kern="1200" dirty="0" smtClean="0"/>
            <a:t>получении подарка</a:t>
          </a:r>
          <a:endParaRPr lang="ru-RU" sz="1500" kern="1200" dirty="0"/>
        </a:p>
      </dsp:txBody>
      <dsp:txXfrm>
        <a:off x="50315" y="3753032"/>
        <a:ext cx="2019757" cy="1595945"/>
      </dsp:txXfrm>
    </dsp:sp>
    <dsp:sp modelId="{A2F427CE-2A91-4D47-8409-E5E7038EFA6C}">
      <dsp:nvSpPr>
        <dsp:cNvPr id="0" name=""/>
        <dsp:cNvSpPr/>
      </dsp:nvSpPr>
      <dsp:spPr>
        <a:xfrm rot="13500000">
          <a:off x="1734424" y="2605409"/>
          <a:ext cx="1943427" cy="63571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05DF788-C855-4FC1-B75C-E6C862892C7D}">
      <dsp:nvSpPr>
        <dsp:cNvPr id="0" name=""/>
        <dsp:cNvSpPr/>
      </dsp:nvSpPr>
      <dsp:spPr>
        <a:xfrm>
          <a:off x="959502" y="1388538"/>
          <a:ext cx="2119061" cy="1695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Работа по предотвращению и  (или) урегулированию конфликта интересов</a:t>
          </a:r>
          <a:endParaRPr lang="ru-RU" sz="1500" kern="1200" dirty="0"/>
        </a:p>
      </dsp:txBody>
      <dsp:txXfrm>
        <a:off x="1009154" y="1438190"/>
        <a:ext cx="2019757" cy="1595945"/>
      </dsp:txXfrm>
    </dsp:sp>
    <dsp:sp modelId="{1D9111E3-A5C6-47F7-955A-97DE5189CBBD}">
      <dsp:nvSpPr>
        <dsp:cNvPr id="0" name=""/>
        <dsp:cNvSpPr/>
      </dsp:nvSpPr>
      <dsp:spPr>
        <a:xfrm rot="16200000">
          <a:off x="3314038" y="1979301"/>
          <a:ext cx="2039673" cy="63571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D2FB87E-290A-4EE3-98AC-71787A04665C}">
      <dsp:nvSpPr>
        <dsp:cNvPr id="0" name=""/>
        <dsp:cNvSpPr/>
      </dsp:nvSpPr>
      <dsp:spPr>
        <a:xfrm>
          <a:off x="3274344" y="429699"/>
          <a:ext cx="2119061" cy="1695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Анализ уведомлений служащих об иной оплачиваемой работе</a:t>
          </a:r>
          <a:endParaRPr lang="ru-RU" sz="1500" kern="1200" dirty="0"/>
        </a:p>
      </dsp:txBody>
      <dsp:txXfrm>
        <a:off x="3323996" y="479351"/>
        <a:ext cx="2019757" cy="1595945"/>
      </dsp:txXfrm>
    </dsp:sp>
    <dsp:sp modelId="{DA5102EF-030F-41A5-9C27-AF6A1A0AD5A2}">
      <dsp:nvSpPr>
        <dsp:cNvPr id="0" name=""/>
        <dsp:cNvSpPr/>
      </dsp:nvSpPr>
      <dsp:spPr>
        <a:xfrm rot="18900000">
          <a:off x="4989897" y="2605409"/>
          <a:ext cx="1943427" cy="63571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13C4320-D56F-4C3F-9CAA-B9DB6E468C9A}">
      <dsp:nvSpPr>
        <dsp:cNvPr id="0" name=""/>
        <dsp:cNvSpPr/>
      </dsp:nvSpPr>
      <dsp:spPr>
        <a:xfrm>
          <a:off x="5589185" y="1388538"/>
          <a:ext cx="2119061" cy="1695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Работа с уведомлениями служащих о склонении к совершению коррупционных правонарушений</a:t>
          </a:r>
          <a:endParaRPr lang="ru-RU" sz="1500" kern="1200" dirty="0"/>
        </a:p>
      </dsp:txBody>
      <dsp:txXfrm>
        <a:off x="5638837" y="1438190"/>
        <a:ext cx="2019757" cy="1595945"/>
      </dsp:txXfrm>
    </dsp:sp>
    <dsp:sp modelId="{B40B1D62-4EF7-456A-AC72-B858875DD0FE}">
      <dsp:nvSpPr>
        <dsp:cNvPr id="0" name=""/>
        <dsp:cNvSpPr/>
      </dsp:nvSpPr>
      <dsp:spPr>
        <a:xfrm>
          <a:off x="5792700" y="4233145"/>
          <a:ext cx="1814854" cy="63571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7ADE156-5AF5-4F84-8870-3B10BE5598F1}">
      <dsp:nvSpPr>
        <dsp:cNvPr id="0" name=""/>
        <dsp:cNvSpPr/>
      </dsp:nvSpPr>
      <dsp:spPr>
        <a:xfrm>
          <a:off x="6548024" y="3703380"/>
          <a:ext cx="2119061" cy="1695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Анализ соблюдения ограничений гражданами при заключении трудового договора после увольнения с гражданской службы</a:t>
          </a:r>
          <a:endParaRPr lang="ru-RU" sz="1500" kern="1200" dirty="0"/>
        </a:p>
      </dsp:txBody>
      <dsp:txXfrm>
        <a:off x="6597676" y="3753032"/>
        <a:ext cx="2019757" cy="159594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DB251F-55FD-4B96-A10F-630664D0CADE}">
      <dsp:nvSpPr>
        <dsp:cNvPr id="0" name=""/>
        <dsp:cNvSpPr/>
      </dsp:nvSpPr>
      <dsp:spPr>
        <a:xfrm>
          <a:off x="0" y="137702"/>
          <a:ext cx="6976268" cy="10219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</a:rPr>
            <a:t>Во исполнение Указа Президента Российской Федерации </a:t>
          </a:r>
          <a:br>
            <a:rPr lang="ru-RU" sz="1600" kern="1200" dirty="0" smtClean="0">
              <a:latin typeface="+mj-lt"/>
            </a:rPr>
          </a:br>
          <a:r>
            <a:rPr lang="ru-RU" sz="1600" kern="1200" dirty="0" smtClean="0">
              <a:latin typeface="+mj-lt"/>
            </a:rPr>
            <a:t>от 01.04.2016 № 147 «О Национальном плане противодействия коррупции на 2016 – 2017 годы» </a:t>
          </a:r>
          <a:br>
            <a:rPr lang="ru-RU" sz="1600" kern="1200" dirty="0" smtClean="0">
              <a:latin typeface="+mj-lt"/>
            </a:rPr>
          </a:br>
          <a:r>
            <a:rPr lang="ru-RU" sz="1600" kern="1200" dirty="0" smtClean="0">
              <a:latin typeface="+mj-lt"/>
            </a:rPr>
            <a:t>внесены изменения:</a:t>
          </a:r>
          <a:endParaRPr lang="ru-RU" sz="1600" kern="1200" dirty="0">
            <a:latin typeface="+mj-lt"/>
          </a:endParaRPr>
        </a:p>
      </dsp:txBody>
      <dsp:txXfrm>
        <a:off x="29930" y="167632"/>
        <a:ext cx="5592508" cy="962040"/>
      </dsp:txXfrm>
    </dsp:sp>
    <dsp:sp modelId="{471F4881-F2A3-4872-9FEF-29A5E80A316B}">
      <dsp:nvSpPr>
        <dsp:cNvPr id="0" name=""/>
        <dsp:cNvSpPr/>
      </dsp:nvSpPr>
      <dsp:spPr>
        <a:xfrm>
          <a:off x="615553" y="1297748"/>
          <a:ext cx="6976268" cy="17288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</a:rPr>
            <a:t>В постановление Правительства Кировской области </a:t>
          </a:r>
          <a:br>
            <a:rPr lang="ru-RU" sz="1600" kern="1200" dirty="0" smtClean="0">
              <a:latin typeface="+mj-lt"/>
            </a:rPr>
          </a:br>
          <a:r>
            <a:rPr lang="ru-RU" sz="1600" kern="1200" dirty="0" smtClean="0">
              <a:latin typeface="+mj-lt"/>
            </a:rPr>
            <a:t>от 17.12.2012 № 186/767 «Об утверждении государственной программы Кировской области «Обеспечение безопасности и жизнедеятельности населения Кировской области» </a:t>
          </a:r>
          <a:br>
            <a:rPr lang="ru-RU" sz="1600" kern="1200" dirty="0" smtClean="0">
              <a:latin typeface="+mj-lt"/>
            </a:rPr>
          </a:br>
          <a:r>
            <a:rPr lang="ru-RU" sz="1600" kern="1200" dirty="0" smtClean="0">
              <a:latin typeface="+mj-lt"/>
            </a:rPr>
            <a:t>на 2013 – 2020 годы» (подпрограмма «Профилактика правонарушений и борьба с преступностью в Кировской области» на 2015 – 2020 годы), а также в план по реализации государственной программы на 2016 год</a:t>
          </a:r>
          <a:endParaRPr lang="ru-RU" sz="1600" kern="1200" dirty="0">
            <a:latin typeface="+mj-lt"/>
          </a:endParaRPr>
        </a:p>
      </dsp:txBody>
      <dsp:txXfrm>
        <a:off x="666189" y="1348384"/>
        <a:ext cx="5416195" cy="1627581"/>
      </dsp:txXfrm>
    </dsp:sp>
    <dsp:sp modelId="{2772F0AE-3DC4-4EFB-965A-7A262CE4C9CA}">
      <dsp:nvSpPr>
        <dsp:cNvPr id="0" name=""/>
        <dsp:cNvSpPr/>
      </dsp:nvSpPr>
      <dsp:spPr>
        <a:xfrm>
          <a:off x="1231106" y="3225941"/>
          <a:ext cx="6976268" cy="8995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</a:rPr>
            <a:t>В планы мероприятий по противодействию коррупции </a:t>
          </a:r>
          <a:br>
            <a:rPr lang="ru-RU" sz="1600" kern="1200" dirty="0" smtClean="0">
              <a:latin typeface="+mj-lt"/>
            </a:rPr>
          </a:br>
          <a:r>
            <a:rPr lang="ru-RU" sz="1600" kern="1200" dirty="0" smtClean="0">
              <a:latin typeface="+mj-lt"/>
            </a:rPr>
            <a:t>всех государственных органов Кировской области</a:t>
          </a:r>
          <a:endParaRPr lang="ru-RU" sz="1600" kern="1200" dirty="0">
            <a:latin typeface="+mj-lt"/>
          </a:endParaRPr>
        </a:p>
      </dsp:txBody>
      <dsp:txXfrm>
        <a:off x="1257452" y="3252287"/>
        <a:ext cx="5464775" cy="846820"/>
      </dsp:txXfrm>
    </dsp:sp>
    <dsp:sp modelId="{06198EFC-3736-4D96-8EF4-25CEC33FE836}">
      <dsp:nvSpPr>
        <dsp:cNvPr id="0" name=""/>
        <dsp:cNvSpPr/>
      </dsp:nvSpPr>
      <dsp:spPr>
        <a:xfrm>
          <a:off x="6133020" y="983789"/>
          <a:ext cx="843248" cy="84324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322751" y="983789"/>
        <a:ext cx="463786" cy="634544"/>
      </dsp:txXfrm>
    </dsp:sp>
    <dsp:sp modelId="{8B98AB58-F9DD-4F50-B7BE-B66A2489386B}">
      <dsp:nvSpPr>
        <dsp:cNvPr id="0" name=""/>
        <dsp:cNvSpPr/>
      </dsp:nvSpPr>
      <dsp:spPr>
        <a:xfrm>
          <a:off x="6748573" y="2488663"/>
          <a:ext cx="843248" cy="84324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938304" y="2488663"/>
        <a:ext cx="463786" cy="6345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74155-B25F-4287-8820-66F64B5F96EE}">
      <dsp:nvSpPr>
        <dsp:cNvPr id="0" name=""/>
        <dsp:cNvSpPr/>
      </dsp:nvSpPr>
      <dsp:spPr>
        <a:xfrm>
          <a:off x="0" y="0"/>
          <a:ext cx="6565900" cy="9533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Поступило 18 уведомлений о получении подарка</a:t>
          </a:r>
          <a:endParaRPr lang="ru-RU" sz="2300" kern="1200" dirty="0"/>
        </a:p>
      </dsp:txBody>
      <dsp:txXfrm>
        <a:off x="27923" y="27923"/>
        <a:ext cx="5456589" cy="897515"/>
      </dsp:txXfrm>
    </dsp:sp>
    <dsp:sp modelId="{DD8F71F5-5302-4B7C-AFEB-061BE7AA9AAB}">
      <dsp:nvSpPr>
        <dsp:cNvPr id="0" name=""/>
        <dsp:cNvSpPr/>
      </dsp:nvSpPr>
      <dsp:spPr>
        <a:xfrm>
          <a:off x="549894" y="1126699"/>
          <a:ext cx="6565900" cy="9533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Сдано 54 подарка</a:t>
          </a:r>
          <a:endParaRPr lang="ru-RU" sz="2300" kern="1200" dirty="0"/>
        </a:p>
      </dsp:txBody>
      <dsp:txXfrm>
        <a:off x="577817" y="1154622"/>
        <a:ext cx="5340474" cy="897515"/>
      </dsp:txXfrm>
    </dsp:sp>
    <dsp:sp modelId="{34A5AFC8-3C76-464A-B1A4-A6DEE85F3C59}">
      <dsp:nvSpPr>
        <dsp:cNvPr id="0" name=""/>
        <dsp:cNvSpPr/>
      </dsp:nvSpPr>
      <dsp:spPr>
        <a:xfrm>
          <a:off x="1091580" y="2253399"/>
          <a:ext cx="6565900" cy="9533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Выкуплен 1 подарок, сумма выкупа – </a:t>
          </a:r>
          <a:br>
            <a:rPr lang="ru-RU" sz="2300" kern="1200" dirty="0" smtClean="0"/>
          </a:br>
          <a:r>
            <a:rPr lang="ru-RU" sz="2300" kern="1200" dirty="0" smtClean="0"/>
            <a:t>14900 руб.</a:t>
          </a:r>
          <a:endParaRPr lang="ru-RU" sz="2300" kern="1200" dirty="0"/>
        </a:p>
      </dsp:txBody>
      <dsp:txXfrm>
        <a:off x="1119503" y="2281322"/>
        <a:ext cx="5348682" cy="897515"/>
      </dsp:txXfrm>
    </dsp:sp>
    <dsp:sp modelId="{48FAB0AF-9497-444B-B617-EDBCE37096ED}">
      <dsp:nvSpPr>
        <dsp:cNvPr id="0" name=""/>
        <dsp:cNvSpPr/>
      </dsp:nvSpPr>
      <dsp:spPr>
        <a:xfrm>
          <a:off x="1641474" y="3380099"/>
          <a:ext cx="6565900" cy="9533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На баланс благотворительных организаций передано 54 подарка</a:t>
          </a:r>
          <a:endParaRPr lang="ru-RU" sz="2300" kern="1200" dirty="0"/>
        </a:p>
      </dsp:txBody>
      <dsp:txXfrm>
        <a:off x="1669397" y="3408022"/>
        <a:ext cx="5340474" cy="897515"/>
      </dsp:txXfrm>
    </dsp:sp>
    <dsp:sp modelId="{6841C7C5-B6E7-4F51-A08A-666F656C08E4}">
      <dsp:nvSpPr>
        <dsp:cNvPr id="0" name=""/>
        <dsp:cNvSpPr/>
      </dsp:nvSpPr>
      <dsp:spPr>
        <a:xfrm>
          <a:off x="5946215" y="730188"/>
          <a:ext cx="619684" cy="61968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6085644" y="730188"/>
        <a:ext cx="340826" cy="466312"/>
      </dsp:txXfrm>
    </dsp:sp>
    <dsp:sp modelId="{7B3025FE-7791-4F1F-A8DC-1A3BE966235E}">
      <dsp:nvSpPr>
        <dsp:cNvPr id="0" name=""/>
        <dsp:cNvSpPr/>
      </dsp:nvSpPr>
      <dsp:spPr>
        <a:xfrm>
          <a:off x="6496109" y="1856888"/>
          <a:ext cx="619684" cy="61968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6635538" y="1856888"/>
        <a:ext cx="340826" cy="466312"/>
      </dsp:txXfrm>
    </dsp:sp>
    <dsp:sp modelId="{C6A38D08-3D66-42B2-8A73-FC6A7D3DB4DC}">
      <dsp:nvSpPr>
        <dsp:cNvPr id="0" name=""/>
        <dsp:cNvSpPr/>
      </dsp:nvSpPr>
      <dsp:spPr>
        <a:xfrm>
          <a:off x="7037795" y="2983587"/>
          <a:ext cx="619684" cy="619684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7177224" y="2983587"/>
        <a:ext cx="340826" cy="4663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7EA4E1-C457-4C79-9E1E-E524A6AB5B1F}">
      <dsp:nvSpPr>
        <dsp:cNvPr id="0" name=""/>
        <dsp:cNvSpPr/>
      </dsp:nvSpPr>
      <dsp:spPr>
        <a:xfrm>
          <a:off x="1439328" y="2329157"/>
          <a:ext cx="508672" cy="1938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4336" y="0"/>
              </a:lnTo>
              <a:lnTo>
                <a:pt x="254336" y="1938538"/>
              </a:lnTo>
              <a:lnTo>
                <a:pt x="508672" y="19385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1643560" y="3248322"/>
        <a:ext cx="100208" cy="100208"/>
      </dsp:txXfrm>
    </dsp:sp>
    <dsp:sp modelId="{B464FF60-A824-48BE-A8E7-B9EC8A956B38}">
      <dsp:nvSpPr>
        <dsp:cNvPr id="0" name=""/>
        <dsp:cNvSpPr/>
      </dsp:nvSpPr>
      <dsp:spPr>
        <a:xfrm>
          <a:off x="1439328" y="2329157"/>
          <a:ext cx="508672" cy="9692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4336" y="0"/>
              </a:lnTo>
              <a:lnTo>
                <a:pt x="254336" y="969269"/>
              </a:lnTo>
              <a:lnTo>
                <a:pt x="508672" y="9692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1666298" y="2786426"/>
        <a:ext cx="54731" cy="54731"/>
      </dsp:txXfrm>
    </dsp:sp>
    <dsp:sp modelId="{7003E7EA-E446-4DC8-89DD-5635EB10C6BC}">
      <dsp:nvSpPr>
        <dsp:cNvPr id="0" name=""/>
        <dsp:cNvSpPr/>
      </dsp:nvSpPr>
      <dsp:spPr>
        <a:xfrm>
          <a:off x="1439328" y="2283437"/>
          <a:ext cx="50867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8672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1680947" y="2316440"/>
        <a:ext cx="25433" cy="25433"/>
      </dsp:txXfrm>
    </dsp:sp>
    <dsp:sp modelId="{76B850BB-8D50-4905-AE56-D66DB7184BA7}">
      <dsp:nvSpPr>
        <dsp:cNvPr id="0" name=""/>
        <dsp:cNvSpPr/>
      </dsp:nvSpPr>
      <dsp:spPr>
        <a:xfrm>
          <a:off x="1439328" y="1359888"/>
          <a:ext cx="508672" cy="969269"/>
        </a:xfrm>
        <a:custGeom>
          <a:avLst/>
          <a:gdLst/>
          <a:ahLst/>
          <a:cxnLst/>
          <a:rect l="0" t="0" r="0" b="0"/>
          <a:pathLst>
            <a:path>
              <a:moveTo>
                <a:pt x="0" y="969269"/>
              </a:moveTo>
              <a:lnTo>
                <a:pt x="254336" y="969269"/>
              </a:lnTo>
              <a:lnTo>
                <a:pt x="254336" y="0"/>
              </a:lnTo>
              <a:lnTo>
                <a:pt x="50867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1666298" y="1817156"/>
        <a:ext cx="54731" cy="54731"/>
      </dsp:txXfrm>
    </dsp:sp>
    <dsp:sp modelId="{BCDA2C49-CD3C-4BD9-9677-5BB6A007B4D0}">
      <dsp:nvSpPr>
        <dsp:cNvPr id="0" name=""/>
        <dsp:cNvSpPr/>
      </dsp:nvSpPr>
      <dsp:spPr>
        <a:xfrm>
          <a:off x="1439328" y="387707"/>
          <a:ext cx="498728" cy="1941449"/>
        </a:xfrm>
        <a:custGeom>
          <a:avLst/>
          <a:gdLst/>
          <a:ahLst/>
          <a:cxnLst/>
          <a:rect l="0" t="0" r="0" b="0"/>
          <a:pathLst>
            <a:path>
              <a:moveTo>
                <a:pt x="0" y="1941449"/>
              </a:moveTo>
              <a:lnTo>
                <a:pt x="249364" y="1941449"/>
              </a:lnTo>
              <a:lnTo>
                <a:pt x="249364" y="0"/>
              </a:lnTo>
              <a:lnTo>
                <a:pt x="49872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1638580" y="1308320"/>
        <a:ext cx="100224" cy="100224"/>
      </dsp:txXfrm>
    </dsp:sp>
    <dsp:sp modelId="{24CFFF8B-5364-4961-AB51-6DA457FC3B55}">
      <dsp:nvSpPr>
        <dsp:cNvPr id="0" name=""/>
        <dsp:cNvSpPr/>
      </dsp:nvSpPr>
      <dsp:spPr>
        <a:xfrm rot="16200000">
          <a:off x="-988946" y="1941449"/>
          <a:ext cx="4081134" cy="775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Уведомления о получении подарка представили:</a:t>
          </a:r>
          <a:endParaRPr lang="ru-RU" sz="1800" kern="1200" dirty="0"/>
        </a:p>
      </dsp:txBody>
      <dsp:txXfrm>
        <a:off x="-988946" y="1941449"/>
        <a:ext cx="4081134" cy="775415"/>
      </dsp:txXfrm>
    </dsp:sp>
    <dsp:sp modelId="{2675A271-DEC7-499A-B493-E14CD83487DD}">
      <dsp:nvSpPr>
        <dsp:cNvPr id="0" name=""/>
        <dsp:cNvSpPr/>
      </dsp:nvSpPr>
      <dsp:spPr>
        <a:xfrm>
          <a:off x="1938056" y="0"/>
          <a:ext cx="6545700" cy="775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Губернатор Кировской области - 12</a:t>
          </a:r>
          <a:endParaRPr lang="ru-RU" sz="1800" kern="1200" dirty="0"/>
        </a:p>
      </dsp:txBody>
      <dsp:txXfrm>
        <a:off x="1938056" y="0"/>
        <a:ext cx="6545700" cy="775415"/>
      </dsp:txXfrm>
    </dsp:sp>
    <dsp:sp modelId="{5A9BC5D8-DD5B-46D0-BE73-085619610A8E}">
      <dsp:nvSpPr>
        <dsp:cNvPr id="0" name=""/>
        <dsp:cNvSpPr/>
      </dsp:nvSpPr>
      <dsp:spPr>
        <a:xfrm>
          <a:off x="1948001" y="972180"/>
          <a:ext cx="6541224" cy="775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Служащие министерства развития предпринимательства, торговли </a:t>
          </a:r>
          <a:r>
            <a:rPr lang="ru-RU" sz="1800" kern="1200" dirty="0" smtClean="0"/>
            <a:t>и </a:t>
          </a:r>
          <a:r>
            <a:rPr lang="ru-RU" sz="1800" kern="1200" dirty="0" smtClean="0"/>
            <a:t>внешних связей Кировской области - 3 (министр – 2, заместитель министра – 1)</a:t>
          </a:r>
          <a:endParaRPr lang="ru-RU" sz="1800" kern="1200" dirty="0"/>
        </a:p>
      </dsp:txBody>
      <dsp:txXfrm>
        <a:off x="1948001" y="972180"/>
        <a:ext cx="6541224" cy="775415"/>
      </dsp:txXfrm>
    </dsp:sp>
    <dsp:sp modelId="{1F9D36D8-9142-4DF7-BF85-49EFDB2AC137}">
      <dsp:nvSpPr>
        <dsp:cNvPr id="0" name=""/>
        <dsp:cNvSpPr/>
      </dsp:nvSpPr>
      <dsp:spPr>
        <a:xfrm>
          <a:off x="1948001" y="1941449"/>
          <a:ext cx="6561902" cy="775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Заместитель начальника  управления ветеринарии Кировской области - 1</a:t>
          </a:r>
          <a:endParaRPr lang="ru-RU" sz="1800" kern="1200" dirty="0"/>
        </a:p>
      </dsp:txBody>
      <dsp:txXfrm>
        <a:off x="1948001" y="1941449"/>
        <a:ext cx="6561902" cy="775415"/>
      </dsp:txXfrm>
    </dsp:sp>
    <dsp:sp modelId="{41A7FF57-D02E-4208-90F5-EA8C7919300E}">
      <dsp:nvSpPr>
        <dsp:cNvPr id="0" name=""/>
        <dsp:cNvSpPr/>
      </dsp:nvSpPr>
      <dsp:spPr>
        <a:xfrm>
          <a:off x="1948001" y="2910719"/>
          <a:ext cx="6557451" cy="775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Начальник управления государственной службы занятости населения Кировской области - 1</a:t>
          </a:r>
          <a:endParaRPr lang="ru-RU" sz="1800" kern="1200" dirty="0"/>
        </a:p>
      </dsp:txBody>
      <dsp:txXfrm>
        <a:off x="1948001" y="2910719"/>
        <a:ext cx="6557451" cy="775415"/>
      </dsp:txXfrm>
    </dsp:sp>
    <dsp:sp modelId="{B1033057-BE8C-4399-85DB-F54B69975E83}">
      <dsp:nvSpPr>
        <dsp:cNvPr id="0" name=""/>
        <dsp:cNvSpPr/>
      </dsp:nvSpPr>
      <dsp:spPr>
        <a:xfrm>
          <a:off x="1948001" y="3879988"/>
          <a:ext cx="6561902" cy="775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Уполномоченный по защите прав предпринимателей в Кировской области - 1</a:t>
          </a:r>
          <a:endParaRPr lang="ru-RU" sz="1800" kern="1200" dirty="0"/>
        </a:p>
      </dsp:txBody>
      <dsp:txXfrm>
        <a:off x="1948001" y="3879988"/>
        <a:ext cx="6561902" cy="7754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09B921-B8F4-4207-AB80-5429C0D8B7D8}">
      <dsp:nvSpPr>
        <dsp:cNvPr id="0" name=""/>
        <dsp:cNvSpPr/>
      </dsp:nvSpPr>
      <dsp:spPr>
        <a:xfrm>
          <a:off x="2573672" y="1678"/>
          <a:ext cx="5625532" cy="246434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>
              <a:latin typeface="+mj-lt"/>
            </a:rPr>
            <a:t>Определяет порядок сообщения лицами, замещающими государственные должности Кировской области, должности государственной гражданской службы Кировской области, назначение на которые и освобождение от которых осуществляется Губернатором области, Правительством области, о возникновении личной заинтересованности при исполнении должностных обязанностей, которая приводит или может привести к конфликту интересов</a:t>
          </a:r>
          <a:endParaRPr lang="ru-RU" sz="1500" kern="1200" dirty="0">
            <a:latin typeface="+mj-lt"/>
          </a:endParaRPr>
        </a:p>
      </dsp:txBody>
      <dsp:txXfrm>
        <a:off x="2573672" y="309721"/>
        <a:ext cx="4701403" cy="1848257"/>
      </dsp:txXfrm>
    </dsp:sp>
    <dsp:sp modelId="{F3176941-6A16-45C5-9CC2-FC648D82882F}">
      <dsp:nvSpPr>
        <dsp:cNvPr id="0" name=""/>
        <dsp:cNvSpPr/>
      </dsp:nvSpPr>
      <dsp:spPr>
        <a:xfrm>
          <a:off x="8170" y="159027"/>
          <a:ext cx="2565502" cy="21496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Указ Губернатора Кировской области от 17.02.2016 № 43</a:t>
          </a:r>
          <a:endParaRPr lang="ru-RU" sz="2100" kern="1200" dirty="0"/>
        </a:p>
      </dsp:txBody>
      <dsp:txXfrm>
        <a:off x="113107" y="263964"/>
        <a:ext cx="2355628" cy="1939770"/>
      </dsp:txXfrm>
    </dsp:sp>
    <dsp:sp modelId="{C1F61BC0-DF42-44AF-8869-27F2F3561BA9}">
      <dsp:nvSpPr>
        <dsp:cNvPr id="0" name=""/>
        <dsp:cNvSpPr/>
      </dsp:nvSpPr>
      <dsp:spPr>
        <a:xfrm>
          <a:off x="2548512" y="2646479"/>
          <a:ext cx="5657385" cy="180457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+mj-lt"/>
            </a:rPr>
            <a:t>Определяют порядок сообщения государственными гражданскими служащими соответствующих государственных органов Кировской области о возникновении личной заинтересованности при исполнении должностных обязанностей, которая приводит или может привести к конфликту интересов</a:t>
          </a:r>
          <a:endParaRPr lang="ru-RU" sz="1600" kern="1200" dirty="0">
            <a:latin typeface="+mj-lt"/>
          </a:endParaRPr>
        </a:p>
      </dsp:txBody>
      <dsp:txXfrm>
        <a:off x="2548512" y="2872051"/>
        <a:ext cx="4980670" cy="1353429"/>
      </dsp:txXfrm>
    </dsp:sp>
    <dsp:sp modelId="{D3986DFB-ACE8-44D1-A570-53BF82A8E5A2}">
      <dsp:nvSpPr>
        <dsp:cNvPr id="0" name=""/>
        <dsp:cNvSpPr/>
      </dsp:nvSpPr>
      <dsp:spPr>
        <a:xfrm>
          <a:off x="1477" y="2646479"/>
          <a:ext cx="2547034" cy="180457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Правовые акты государственных органов Кировской области (30)</a:t>
          </a:r>
          <a:endParaRPr lang="ru-RU" sz="2100" kern="1200" dirty="0"/>
        </a:p>
      </dsp:txBody>
      <dsp:txXfrm>
        <a:off x="89569" y="2734571"/>
        <a:ext cx="2370850" cy="16283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4F3C21-11F5-4707-A1F1-EDC427881BD4}">
      <dsp:nvSpPr>
        <dsp:cNvPr id="0" name=""/>
        <dsp:cNvSpPr/>
      </dsp:nvSpPr>
      <dsp:spPr>
        <a:xfrm>
          <a:off x="0" y="3213751"/>
          <a:ext cx="8777079" cy="155475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j-lt"/>
            </a:rPr>
            <a:t>Уведомления рассмотрены, решения по ним приняты:</a:t>
          </a:r>
          <a:endParaRPr lang="ru-RU" sz="1400" kern="1200" dirty="0">
            <a:latin typeface="+mj-lt"/>
          </a:endParaRPr>
        </a:p>
      </dsp:txBody>
      <dsp:txXfrm>
        <a:off x="0" y="3213751"/>
        <a:ext cx="2633124" cy="1554758"/>
      </dsp:txXfrm>
    </dsp:sp>
    <dsp:sp modelId="{58D768CD-DBAE-42B1-96EE-BCA0C4FEDCC1}">
      <dsp:nvSpPr>
        <dsp:cNvPr id="0" name=""/>
        <dsp:cNvSpPr/>
      </dsp:nvSpPr>
      <dsp:spPr>
        <a:xfrm>
          <a:off x="0" y="877719"/>
          <a:ext cx="8777079" cy="221089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j-lt"/>
            </a:rPr>
            <a:t>В том числе:</a:t>
          </a:r>
          <a:endParaRPr lang="ru-RU" sz="1400" kern="1200" dirty="0">
            <a:latin typeface="+mj-lt"/>
          </a:endParaRPr>
        </a:p>
      </dsp:txBody>
      <dsp:txXfrm>
        <a:off x="0" y="877719"/>
        <a:ext cx="2633124" cy="2210890"/>
      </dsp:txXfrm>
    </dsp:sp>
    <dsp:sp modelId="{E6649C23-C3E2-428E-9BBB-DAB4548E758D}">
      <dsp:nvSpPr>
        <dsp:cNvPr id="0" name=""/>
        <dsp:cNvSpPr/>
      </dsp:nvSpPr>
      <dsp:spPr>
        <a:xfrm>
          <a:off x="0" y="240811"/>
          <a:ext cx="8777079" cy="51176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j-lt"/>
            </a:rPr>
            <a:t>В 2016 году о возможном возникновении конфликта интересов уведомили:</a:t>
          </a:r>
          <a:endParaRPr lang="ru-RU" sz="1400" kern="1200" dirty="0">
            <a:latin typeface="+mj-lt"/>
          </a:endParaRPr>
        </a:p>
      </dsp:txBody>
      <dsp:txXfrm>
        <a:off x="0" y="240811"/>
        <a:ext cx="2633124" cy="511765"/>
      </dsp:txXfrm>
    </dsp:sp>
    <dsp:sp modelId="{7B23D746-0E03-4509-9093-48D2DD393505}">
      <dsp:nvSpPr>
        <dsp:cNvPr id="0" name=""/>
        <dsp:cNvSpPr/>
      </dsp:nvSpPr>
      <dsp:spPr>
        <a:xfrm>
          <a:off x="4925843" y="303382"/>
          <a:ext cx="1346577" cy="5043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j-lt"/>
            </a:rPr>
            <a:t>30 человек</a:t>
          </a:r>
          <a:endParaRPr lang="ru-RU" sz="1400" kern="1200" dirty="0">
            <a:latin typeface="+mj-lt"/>
          </a:endParaRPr>
        </a:p>
      </dsp:txBody>
      <dsp:txXfrm>
        <a:off x="4940615" y="318154"/>
        <a:ext cx="1317033" cy="474803"/>
      </dsp:txXfrm>
    </dsp:sp>
    <dsp:sp modelId="{48BBB4B3-5539-4D49-A624-25A4F48E5E12}">
      <dsp:nvSpPr>
        <dsp:cNvPr id="0" name=""/>
        <dsp:cNvSpPr/>
      </dsp:nvSpPr>
      <dsp:spPr>
        <a:xfrm>
          <a:off x="4800376" y="807729"/>
          <a:ext cx="798756" cy="250283"/>
        </a:xfrm>
        <a:custGeom>
          <a:avLst/>
          <a:gdLst/>
          <a:ahLst/>
          <a:cxnLst/>
          <a:rect l="0" t="0" r="0" b="0"/>
          <a:pathLst>
            <a:path>
              <a:moveTo>
                <a:pt x="798756" y="0"/>
              </a:moveTo>
              <a:lnTo>
                <a:pt x="798756" y="125141"/>
              </a:lnTo>
              <a:lnTo>
                <a:pt x="0" y="125141"/>
              </a:lnTo>
              <a:lnTo>
                <a:pt x="0" y="2502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EDFED2-446A-4487-8E46-8AF5663073F8}">
      <dsp:nvSpPr>
        <dsp:cNvPr id="0" name=""/>
        <dsp:cNvSpPr/>
      </dsp:nvSpPr>
      <dsp:spPr>
        <a:xfrm>
          <a:off x="2635619" y="1058013"/>
          <a:ext cx="4329514" cy="18992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26 государственных гражданских служащих Кировской области (министерство здравоохранения Кировской области - 1, министерство промышленности и энергетики Кировской области – 1, управление ветеринарии Кировской области – 2, администрация Правительства Кировской области – 3, министерство образования Кировской области – 3, министерство охраны окружающей среды Кировской </a:t>
          </a:r>
          <a:br>
            <a:rPr lang="ru-RU" sz="1200" kern="1200" dirty="0" smtClean="0">
              <a:latin typeface="+mj-lt"/>
            </a:rPr>
          </a:br>
          <a:r>
            <a:rPr lang="ru-RU" sz="1200" kern="1200" dirty="0" smtClean="0">
              <a:latin typeface="+mj-lt"/>
            </a:rPr>
            <a:t>области – 4, министерство социального развития Кировской области – 5, министерство лесного хозяйства Кировской области - 6, региональная служба по тарифам Кировской области - 1)</a:t>
          </a:r>
          <a:endParaRPr lang="ru-RU" sz="1200" kern="1200" dirty="0">
            <a:latin typeface="+mj-lt"/>
          </a:endParaRPr>
        </a:p>
      </dsp:txBody>
      <dsp:txXfrm>
        <a:off x="2691247" y="1113641"/>
        <a:ext cx="4218258" cy="1788011"/>
      </dsp:txXfrm>
    </dsp:sp>
    <dsp:sp modelId="{EBC41B36-1F87-41B3-B111-A96725839623}">
      <dsp:nvSpPr>
        <dsp:cNvPr id="0" name=""/>
        <dsp:cNvSpPr/>
      </dsp:nvSpPr>
      <dsp:spPr>
        <a:xfrm>
          <a:off x="3495837" y="2957280"/>
          <a:ext cx="1304539" cy="250283"/>
        </a:xfrm>
        <a:custGeom>
          <a:avLst/>
          <a:gdLst/>
          <a:ahLst/>
          <a:cxnLst/>
          <a:rect l="0" t="0" r="0" b="0"/>
          <a:pathLst>
            <a:path>
              <a:moveTo>
                <a:pt x="1304539" y="0"/>
              </a:moveTo>
              <a:lnTo>
                <a:pt x="1304539" y="125141"/>
              </a:lnTo>
              <a:lnTo>
                <a:pt x="0" y="125141"/>
              </a:lnTo>
              <a:lnTo>
                <a:pt x="0" y="25028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B796FC-2084-4DA1-8775-58E5FE87C0DC}">
      <dsp:nvSpPr>
        <dsp:cNvPr id="0" name=""/>
        <dsp:cNvSpPr/>
      </dsp:nvSpPr>
      <dsp:spPr>
        <a:xfrm>
          <a:off x="2784667" y="3207564"/>
          <a:ext cx="1422338" cy="10277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Представителем нанимателя (министерство здравоохранения Кировской области)</a:t>
          </a:r>
          <a:endParaRPr lang="ru-RU" sz="1200" kern="1200" dirty="0">
            <a:latin typeface="+mj-lt"/>
          </a:endParaRPr>
        </a:p>
      </dsp:txBody>
      <dsp:txXfrm>
        <a:off x="2814768" y="3237665"/>
        <a:ext cx="1362136" cy="967532"/>
      </dsp:txXfrm>
    </dsp:sp>
    <dsp:sp modelId="{5245789E-2A9A-4C55-9645-2D1E0839D88F}">
      <dsp:nvSpPr>
        <dsp:cNvPr id="0" name=""/>
        <dsp:cNvSpPr/>
      </dsp:nvSpPr>
      <dsp:spPr>
        <a:xfrm>
          <a:off x="4800376" y="2957280"/>
          <a:ext cx="851953" cy="2502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141"/>
              </a:lnTo>
              <a:lnTo>
                <a:pt x="851953" y="125141"/>
              </a:lnTo>
              <a:lnTo>
                <a:pt x="851953" y="25028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6F9A29-95B1-473B-A363-82521A7887E9}">
      <dsp:nvSpPr>
        <dsp:cNvPr id="0" name=""/>
        <dsp:cNvSpPr/>
      </dsp:nvSpPr>
      <dsp:spPr>
        <a:xfrm>
          <a:off x="4488575" y="3207564"/>
          <a:ext cx="2327509" cy="1412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Комиссией по соблюдению требований к служебному поведению государственных гражданских служащих и урегулированию конфликта интересов</a:t>
          </a:r>
          <a:endParaRPr lang="ru-RU" sz="1200" kern="1200" dirty="0">
            <a:latin typeface="+mj-lt"/>
          </a:endParaRPr>
        </a:p>
      </dsp:txBody>
      <dsp:txXfrm>
        <a:off x="4529941" y="3248930"/>
        <a:ext cx="2244777" cy="1329601"/>
      </dsp:txXfrm>
    </dsp:sp>
    <dsp:sp modelId="{9730326A-EBF6-4372-A27D-ACF6A031E077}">
      <dsp:nvSpPr>
        <dsp:cNvPr id="0" name=""/>
        <dsp:cNvSpPr/>
      </dsp:nvSpPr>
      <dsp:spPr>
        <a:xfrm>
          <a:off x="5599132" y="807729"/>
          <a:ext cx="2323740" cy="2502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141"/>
              </a:lnTo>
              <a:lnTo>
                <a:pt x="2323740" y="125141"/>
              </a:lnTo>
              <a:lnTo>
                <a:pt x="2323740" y="2502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FF1972-D50F-48F2-B644-917111F4C7EC}">
      <dsp:nvSpPr>
        <dsp:cNvPr id="0" name=""/>
        <dsp:cNvSpPr/>
      </dsp:nvSpPr>
      <dsp:spPr>
        <a:xfrm>
          <a:off x="7283100" y="1058013"/>
          <a:ext cx="1279545" cy="10233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4 лица, замещающих государственные должности Кировской области</a:t>
          </a:r>
          <a:endParaRPr lang="ru-RU" sz="1200" kern="1200" dirty="0">
            <a:latin typeface="+mj-lt"/>
          </a:endParaRPr>
        </a:p>
      </dsp:txBody>
      <dsp:txXfrm>
        <a:off x="7313072" y="1087985"/>
        <a:ext cx="1219601" cy="963385"/>
      </dsp:txXfrm>
    </dsp:sp>
    <dsp:sp modelId="{FD9C142A-8987-404E-A385-09EFD7032906}">
      <dsp:nvSpPr>
        <dsp:cNvPr id="0" name=""/>
        <dsp:cNvSpPr/>
      </dsp:nvSpPr>
      <dsp:spPr>
        <a:xfrm>
          <a:off x="7877153" y="2081343"/>
          <a:ext cx="91440" cy="2502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028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33CEC8-6A4C-420D-8AE1-3646BE1C0E17}">
      <dsp:nvSpPr>
        <dsp:cNvPr id="0" name=""/>
        <dsp:cNvSpPr/>
      </dsp:nvSpPr>
      <dsp:spPr>
        <a:xfrm>
          <a:off x="7246702" y="2331627"/>
          <a:ext cx="1352340" cy="14964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Комиссией по координации работы по противодействию коррупции в Кировской области</a:t>
          </a:r>
          <a:endParaRPr lang="ru-RU" sz="1200" kern="1200" dirty="0">
            <a:latin typeface="+mj-lt"/>
          </a:endParaRPr>
        </a:p>
      </dsp:txBody>
      <dsp:txXfrm>
        <a:off x="7286311" y="2371236"/>
        <a:ext cx="1273122" cy="14171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E4661-4801-49BA-887F-857395FBB815}">
      <dsp:nvSpPr>
        <dsp:cNvPr id="0" name=""/>
        <dsp:cNvSpPr/>
      </dsp:nvSpPr>
      <dsp:spPr>
        <a:xfrm>
          <a:off x="90829" y="57528"/>
          <a:ext cx="3301361" cy="42877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 целях совершенствования работы по предотвращению и урегулированию конфликта интересов принято распоряжение Губернатора Кировской области от 19.07.2016 № 35 «О мерах по противодействию коррупции», которым предусмотрено ежегодное заполнение лицами, замещающими государственные должности Кировской области, государственными гражданскими служащими Кировской области сведений о близких родственниках и об </a:t>
          </a:r>
          <a:r>
            <a:rPr lang="ru-RU" sz="1500" kern="1200" dirty="0" err="1" smtClean="0"/>
            <a:t>аффилированности</a:t>
          </a:r>
          <a:r>
            <a:rPr lang="ru-RU" sz="1500" kern="1200" dirty="0" smtClean="0"/>
            <a:t> коммерческим организациям. </a:t>
          </a:r>
          <a:endParaRPr lang="ru-RU" sz="1500" kern="1200" dirty="0"/>
        </a:p>
      </dsp:txBody>
      <dsp:txXfrm>
        <a:off x="187523" y="154222"/>
        <a:ext cx="3107973" cy="40943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080475-45A8-40A5-9496-3C34231CDE5F}">
      <dsp:nvSpPr>
        <dsp:cNvPr id="0" name=""/>
        <dsp:cNvSpPr/>
      </dsp:nvSpPr>
      <dsp:spPr>
        <a:xfrm>
          <a:off x="1876" y="1712822"/>
          <a:ext cx="1372181" cy="6860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Сведения о близком родстве или свойстве</a:t>
          </a:r>
          <a:endParaRPr lang="ru-RU" sz="1300" kern="1200" dirty="0"/>
        </a:p>
      </dsp:txBody>
      <dsp:txXfrm>
        <a:off x="21971" y="1732917"/>
        <a:ext cx="1331991" cy="645900"/>
      </dsp:txXfrm>
    </dsp:sp>
    <dsp:sp modelId="{9AE6790A-8DCF-4B81-B773-7A80574DF45F}">
      <dsp:nvSpPr>
        <dsp:cNvPr id="0" name=""/>
        <dsp:cNvSpPr/>
      </dsp:nvSpPr>
      <dsp:spPr>
        <a:xfrm rot="17692822">
          <a:off x="996200" y="1447502"/>
          <a:ext cx="1304587" cy="33222"/>
        </a:xfrm>
        <a:custGeom>
          <a:avLst/>
          <a:gdLst/>
          <a:ahLst/>
          <a:cxnLst/>
          <a:rect l="0" t="0" r="0" b="0"/>
          <a:pathLst>
            <a:path>
              <a:moveTo>
                <a:pt x="0" y="16611"/>
              </a:moveTo>
              <a:lnTo>
                <a:pt x="1304587" y="166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615880" y="1431499"/>
        <a:ext cx="65229" cy="65229"/>
      </dsp:txXfrm>
    </dsp:sp>
    <dsp:sp modelId="{B6838C62-A23A-4B6E-BD1F-D39C7B1F4AFA}">
      <dsp:nvSpPr>
        <dsp:cNvPr id="0" name=""/>
        <dsp:cNvSpPr/>
      </dsp:nvSpPr>
      <dsp:spPr>
        <a:xfrm>
          <a:off x="1922931" y="529315"/>
          <a:ext cx="1372181" cy="6860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Супруги (в том числе бывшие)</a:t>
          </a:r>
          <a:endParaRPr lang="ru-RU" sz="1300" kern="1200" dirty="0"/>
        </a:p>
      </dsp:txBody>
      <dsp:txXfrm>
        <a:off x="1943026" y="549410"/>
        <a:ext cx="1331991" cy="645900"/>
      </dsp:txXfrm>
    </dsp:sp>
    <dsp:sp modelId="{8A36BC64-B67B-4EE5-8E55-7585A3879D82}">
      <dsp:nvSpPr>
        <dsp:cNvPr id="0" name=""/>
        <dsp:cNvSpPr/>
      </dsp:nvSpPr>
      <dsp:spPr>
        <a:xfrm rot="19457599">
          <a:off x="3231579" y="658498"/>
          <a:ext cx="675938" cy="33222"/>
        </a:xfrm>
        <a:custGeom>
          <a:avLst/>
          <a:gdLst/>
          <a:ahLst/>
          <a:cxnLst/>
          <a:rect l="0" t="0" r="0" b="0"/>
          <a:pathLst>
            <a:path>
              <a:moveTo>
                <a:pt x="0" y="16611"/>
              </a:moveTo>
              <a:lnTo>
                <a:pt x="675938" y="166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552650" y="658211"/>
        <a:ext cx="33796" cy="33796"/>
      </dsp:txXfrm>
    </dsp:sp>
    <dsp:sp modelId="{3BCE7251-6AF3-4FF2-B702-0C20FEF47A3D}">
      <dsp:nvSpPr>
        <dsp:cNvPr id="0" name=""/>
        <dsp:cNvSpPr/>
      </dsp:nvSpPr>
      <dsp:spPr>
        <a:xfrm>
          <a:off x="3843985" y="134813"/>
          <a:ext cx="1372181" cy="6860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Родители супругов</a:t>
          </a:r>
          <a:endParaRPr lang="ru-RU" sz="1300" kern="1200" dirty="0"/>
        </a:p>
      </dsp:txBody>
      <dsp:txXfrm>
        <a:off x="3864080" y="154908"/>
        <a:ext cx="1331991" cy="645900"/>
      </dsp:txXfrm>
    </dsp:sp>
    <dsp:sp modelId="{B9283083-B04F-4F1C-B6B0-DE61DC89DD2D}">
      <dsp:nvSpPr>
        <dsp:cNvPr id="0" name=""/>
        <dsp:cNvSpPr/>
      </dsp:nvSpPr>
      <dsp:spPr>
        <a:xfrm rot="2142401">
          <a:off x="3231579" y="1053000"/>
          <a:ext cx="675938" cy="33222"/>
        </a:xfrm>
        <a:custGeom>
          <a:avLst/>
          <a:gdLst/>
          <a:ahLst/>
          <a:cxnLst/>
          <a:rect l="0" t="0" r="0" b="0"/>
          <a:pathLst>
            <a:path>
              <a:moveTo>
                <a:pt x="0" y="16611"/>
              </a:moveTo>
              <a:lnTo>
                <a:pt x="675938" y="166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552650" y="1052713"/>
        <a:ext cx="33796" cy="33796"/>
      </dsp:txXfrm>
    </dsp:sp>
    <dsp:sp modelId="{1E048D3C-8861-45A6-BB2B-C6F325FEB28A}">
      <dsp:nvSpPr>
        <dsp:cNvPr id="0" name=""/>
        <dsp:cNvSpPr/>
      </dsp:nvSpPr>
      <dsp:spPr>
        <a:xfrm>
          <a:off x="3843985" y="923817"/>
          <a:ext cx="1372181" cy="6860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Дети супругов</a:t>
          </a:r>
          <a:endParaRPr lang="ru-RU" sz="1300" kern="1200" dirty="0"/>
        </a:p>
      </dsp:txBody>
      <dsp:txXfrm>
        <a:off x="3864080" y="943912"/>
        <a:ext cx="1331991" cy="645900"/>
      </dsp:txXfrm>
    </dsp:sp>
    <dsp:sp modelId="{0533D6C9-2954-44D2-8F86-AA21247ED112}">
      <dsp:nvSpPr>
        <dsp:cNvPr id="0" name=""/>
        <dsp:cNvSpPr/>
      </dsp:nvSpPr>
      <dsp:spPr>
        <a:xfrm rot="19457599">
          <a:off x="1310525" y="1842005"/>
          <a:ext cx="675938" cy="33222"/>
        </a:xfrm>
        <a:custGeom>
          <a:avLst/>
          <a:gdLst/>
          <a:ahLst/>
          <a:cxnLst/>
          <a:rect l="0" t="0" r="0" b="0"/>
          <a:pathLst>
            <a:path>
              <a:moveTo>
                <a:pt x="0" y="16611"/>
              </a:moveTo>
              <a:lnTo>
                <a:pt x="675938" y="166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631596" y="1841718"/>
        <a:ext cx="33796" cy="33796"/>
      </dsp:txXfrm>
    </dsp:sp>
    <dsp:sp modelId="{8F76FF75-CC65-4843-B846-915957A3ED13}">
      <dsp:nvSpPr>
        <dsp:cNvPr id="0" name=""/>
        <dsp:cNvSpPr/>
      </dsp:nvSpPr>
      <dsp:spPr>
        <a:xfrm>
          <a:off x="1922931" y="1318319"/>
          <a:ext cx="1372181" cy="6860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Родители</a:t>
          </a:r>
          <a:endParaRPr lang="ru-RU" sz="1300" kern="1200" dirty="0"/>
        </a:p>
      </dsp:txBody>
      <dsp:txXfrm>
        <a:off x="1943026" y="1338414"/>
        <a:ext cx="1331991" cy="645900"/>
      </dsp:txXfrm>
    </dsp:sp>
    <dsp:sp modelId="{86AB196B-71A9-4EE0-9AE4-6434E56A99AC}">
      <dsp:nvSpPr>
        <dsp:cNvPr id="0" name=""/>
        <dsp:cNvSpPr/>
      </dsp:nvSpPr>
      <dsp:spPr>
        <a:xfrm rot="2142401">
          <a:off x="1310525" y="2236507"/>
          <a:ext cx="675938" cy="33222"/>
        </a:xfrm>
        <a:custGeom>
          <a:avLst/>
          <a:gdLst/>
          <a:ahLst/>
          <a:cxnLst/>
          <a:rect l="0" t="0" r="0" b="0"/>
          <a:pathLst>
            <a:path>
              <a:moveTo>
                <a:pt x="0" y="16611"/>
              </a:moveTo>
              <a:lnTo>
                <a:pt x="675938" y="166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631596" y="2236220"/>
        <a:ext cx="33796" cy="33796"/>
      </dsp:txXfrm>
    </dsp:sp>
    <dsp:sp modelId="{874B03F0-5629-4502-82FE-E50A53FF6027}">
      <dsp:nvSpPr>
        <dsp:cNvPr id="0" name=""/>
        <dsp:cNvSpPr/>
      </dsp:nvSpPr>
      <dsp:spPr>
        <a:xfrm>
          <a:off x="1922931" y="2107324"/>
          <a:ext cx="1372181" cy="6860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Дети</a:t>
          </a:r>
          <a:endParaRPr lang="ru-RU" sz="1300" kern="1200" dirty="0"/>
        </a:p>
      </dsp:txBody>
      <dsp:txXfrm>
        <a:off x="1943026" y="2127419"/>
        <a:ext cx="1331991" cy="645900"/>
      </dsp:txXfrm>
    </dsp:sp>
    <dsp:sp modelId="{E51F5376-3472-4060-BF8B-2CF0EE811B56}">
      <dsp:nvSpPr>
        <dsp:cNvPr id="0" name=""/>
        <dsp:cNvSpPr/>
      </dsp:nvSpPr>
      <dsp:spPr>
        <a:xfrm>
          <a:off x="3295112" y="2433758"/>
          <a:ext cx="548872" cy="33222"/>
        </a:xfrm>
        <a:custGeom>
          <a:avLst/>
          <a:gdLst/>
          <a:ahLst/>
          <a:cxnLst/>
          <a:rect l="0" t="0" r="0" b="0"/>
          <a:pathLst>
            <a:path>
              <a:moveTo>
                <a:pt x="0" y="16611"/>
              </a:moveTo>
              <a:lnTo>
                <a:pt x="548872" y="166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555827" y="2436648"/>
        <a:ext cx="27443" cy="27443"/>
      </dsp:txXfrm>
    </dsp:sp>
    <dsp:sp modelId="{DF461406-D54B-43ED-BCDD-CDE35FF8F40B}">
      <dsp:nvSpPr>
        <dsp:cNvPr id="0" name=""/>
        <dsp:cNvSpPr/>
      </dsp:nvSpPr>
      <dsp:spPr>
        <a:xfrm>
          <a:off x="3843985" y="2107324"/>
          <a:ext cx="1372181" cy="6860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Супруги детей</a:t>
          </a:r>
          <a:endParaRPr lang="ru-RU" sz="1300" kern="1200" dirty="0"/>
        </a:p>
      </dsp:txBody>
      <dsp:txXfrm>
        <a:off x="3864080" y="2127419"/>
        <a:ext cx="1331991" cy="645900"/>
      </dsp:txXfrm>
    </dsp:sp>
    <dsp:sp modelId="{475F90D0-7ECD-400F-A3A3-0F634D0DF4E9}">
      <dsp:nvSpPr>
        <dsp:cNvPr id="0" name=""/>
        <dsp:cNvSpPr/>
      </dsp:nvSpPr>
      <dsp:spPr>
        <a:xfrm rot="3907178">
          <a:off x="996200" y="2631009"/>
          <a:ext cx="1304587" cy="33222"/>
        </a:xfrm>
        <a:custGeom>
          <a:avLst/>
          <a:gdLst/>
          <a:ahLst/>
          <a:cxnLst/>
          <a:rect l="0" t="0" r="0" b="0"/>
          <a:pathLst>
            <a:path>
              <a:moveTo>
                <a:pt x="0" y="16611"/>
              </a:moveTo>
              <a:lnTo>
                <a:pt x="1304587" y="166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615880" y="2615006"/>
        <a:ext cx="65229" cy="65229"/>
      </dsp:txXfrm>
    </dsp:sp>
    <dsp:sp modelId="{4FF2886D-7CF5-4F77-8CBC-2F8C3A66B6CF}">
      <dsp:nvSpPr>
        <dsp:cNvPr id="0" name=""/>
        <dsp:cNvSpPr/>
      </dsp:nvSpPr>
      <dsp:spPr>
        <a:xfrm>
          <a:off x="1922931" y="2896328"/>
          <a:ext cx="1372181" cy="6860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Братья, сестры</a:t>
          </a:r>
          <a:endParaRPr lang="ru-RU" sz="1300" kern="1200" dirty="0"/>
        </a:p>
      </dsp:txBody>
      <dsp:txXfrm>
        <a:off x="1943026" y="2916423"/>
        <a:ext cx="1331991" cy="6459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D013A9-AE8C-4071-A17F-84C5E3735C0D}">
      <dsp:nvSpPr>
        <dsp:cNvPr id="0" name=""/>
        <dsp:cNvSpPr/>
      </dsp:nvSpPr>
      <dsp:spPr>
        <a:xfrm>
          <a:off x="0" y="2769178"/>
          <a:ext cx="8207374" cy="91050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</a:rPr>
            <a:t>В том числе:</a:t>
          </a:r>
          <a:endParaRPr lang="ru-RU" sz="1600" kern="1200" dirty="0">
            <a:latin typeface="+mj-lt"/>
          </a:endParaRPr>
        </a:p>
      </dsp:txBody>
      <dsp:txXfrm>
        <a:off x="0" y="2769178"/>
        <a:ext cx="2462212" cy="910505"/>
      </dsp:txXfrm>
    </dsp:sp>
    <dsp:sp modelId="{05B1FA82-7491-42E5-A03B-A31412EA46D3}">
      <dsp:nvSpPr>
        <dsp:cNvPr id="0" name=""/>
        <dsp:cNvSpPr/>
      </dsp:nvSpPr>
      <dsp:spPr>
        <a:xfrm>
          <a:off x="0" y="1677103"/>
          <a:ext cx="8207374" cy="91050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</a:rPr>
            <a:t>Из них:</a:t>
          </a:r>
          <a:endParaRPr lang="ru-RU" sz="1600" kern="1200" dirty="0">
            <a:latin typeface="+mj-lt"/>
          </a:endParaRPr>
        </a:p>
      </dsp:txBody>
      <dsp:txXfrm>
        <a:off x="0" y="1677103"/>
        <a:ext cx="2462212" cy="910505"/>
      </dsp:txXfrm>
    </dsp:sp>
    <dsp:sp modelId="{C0FC0F47-7B1C-4D4D-82BE-0BE151BBD88A}">
      <dsp:nvSpPr>
        <dsp:cNvPr id="0" name=""/>
        <dsp:cNvSpPr/>
      </dsp:nvSpPr>
      <dsp:spPr>
        <a:xfrm>
          <a:off x="0" y="644665"/>
          <a:ext cx="8207374" cy="91050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</a:rPr>
            <a:t>Привлечено к дисциплинарной ответственности, всего:</a:t>
          </a:r>
          <a:endParaRPr lang="ru-RU" sz="1600" kern="1200" dirty="0">
            <a:latin typeface="+mj-lt"/>
          </a:endParaRPr>
        </a:p>
      </dsp:txBody>
      <dsp:txXfrm>
        <a:off x="0" y="644665"/>
        <a:ext cx="2462212" cy="910505"/>
      </dsp:txXfrm>
    </dsp:sp>
    <dsp:sp modelId="{7DBF6015-8008-4EE6-B5AE-E0BCEEAA2A58}">
      <dsp:nvSpPr>
        <dsp:cNvPr id="0" name=""/>
        <dsp:cNvSpPr/>
      </dsp:nvSpPr>
      <dsp:spPr>
        <a:xfrm>
          <a:off x="4809252" y="720541"/>
          <a:ext cx="1138132" cy="758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+mj-lt"/>
            </a:rPr>
            <a:t>15 служащих</a:t>
          </a:r>
          <a:endParaRPr lang="ru-RU" sz="1600" kern="1200" dirty="0">
            <a:latin typeface="+mj-lt"/>
          </a:endParaRPr>
        </a:p>
      </dsp:txBody>
      <dsp:txXfrm>
        <a:off x="4831475" y="742764"/>
        <a:ext cx="1093686" cy="714308"/>
      </dsp:txXfrm>
    </dsp:sp>
    <dsp:sp modelId="{DD624362-D26F-40F8-8B2C-E6819684178E}">
      <dsp:nvSpPr>
        <dsp:cNvPr id="0" name=""/>
        <dsp:cNvSpPr/>
      </dsp:nvSpPr>
      <dsp:spPr>
        <a:xfrm>
          <a:off x="3773148" y="1479295"/>
          <a:ext cx="1605170" cy="303501"/>
        </a:xfrm>
        <a:custGeom>
          <a:avLst/>
          <a:gdLst/>
          <a:ahLst/>
          <a:cxnLst/>
          <a:rect l="0" t="0" r="0" b="0"/>
          <a:pathLst>
            <a:path>
              <a:moveTo>
                <a:pt x="1605170" y="0"/>
              </a:moveTo>
              <a:lnTo>
                <a:pt x="1605170" y="151750"/>
              </a:lnTo>
              <a:lnTo>
                <a:pt x="0" y="151750"/>
              </a:lnTo>
              <a:lnTo>
                <a:pt x="0" y="3035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5A7D56-37C5-41CA-A7F5-04EBD061E8E1}">
      <dsp:nvSpPr>
        <dsp:cNvPr id="0" name=""/>
        <dsp:cNvSpPr/>
      </dsp:nvSpPr>
      <dsp:spPr>
        <a:xfrm>
          <a:off x="2854197" y="1782797"/>
          <a:ext cx="1837901" cy="799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13 – за </a:t>
          </a:r>
          <a:r>
            <a:rPr lang="ru-RU" sz="1200" kern="1200" dirty="0" smtClean="0">
              <a:latin typeface="+mj-lt"/>
            </a:rPr>
            <a:t>представление </a:t>
          </a:r>
          <a:r>
            <a:rPr lang="ru-RU" sz="1200" kern="1200" dirty="0" smtClean="0">
              <a:latin typeface="+mj-lt"/>
            </a:rPr>
            <a:t>недостоверных или неполных сведений о доходах</a:t>
          </a:r>
          <a:endParaRPr lang="ru-RU" sz="1200" kern="1200" dirty="0">
            <a:latin typeface="+mj-lt"/>
          </a:endParaRPr>
        </a:p>
      </dsp:txBody>
      <dsp:txXfrm>
        <a:off x="2877608" y="1806208"/>
        <a:ext cx="1791079" cy="752503"/>
      </dsp:txXfrm>
    </dsp:sp>
    <dsp:sp modelId="{914ED8A9-0257-4183-A7F6-0E7E466484BA}">
      <dsp:nvSpPr>
        <dsp:cNvPr id="0" name=""/>
        <dsp:cNvSpPr/>
      </dsp:nvSpPr>
      <dsp:spPr>
        <a:xfrm>
          <a:off x="3033362" y="2582122"/>
          <a:ext cx="739785" cy="303501"/>
        </a:xfrm>
        <a:custGeom>
          <a:avLst/>
          <a:gdLst/>
          <a:ahLst/>
          <a:cxnLst/>
          <a:rect l="0" t="0" r="0" b="0"/>
          <a:pathLst>
            <a:path>
              <a:moveTo>
                <a:pt x="739785" y="0"/>
              </a:moveTo>
              <a:lnTo>
                <a:pt x="739785" y="151750"/>
              </a:lnTo>
              <a:lnTo>
                <a:pt x="0" y="151750"/>
              </a:lnTo>
              <a:lnTo>
                <a:pt x="0" y="3035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87C743-14F6-4B18-9B3D-B7B6D3D9B714}">
      <dsp:nvSpPr>
        <dsp:cNvPr id="0" name=""/>
        <dsp:cNvSpPr/>
      </dsp:nvSpPr>
      <dsp:spPr>
        <a:xfrm>
          <a:off x="2464296" y="2885624"/>
          <a:ext cx="1138132" cy="758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8 – замечание</a:t>
          </a:r>
          <a:endParaRPr lang="ru-RU" sz="1200" kern="1200" dirty="0">
            <a:latin typeface="+mj-lt"/>
          </a:endParaRPr>
        </a:p>
      </dsp:txBody>
      <dsp:txXfrm>
        <a:off x="2486519" y="2907847"/>
        <a:ext cx="1093686" cy="714308"/>
      </dsp:txXfrm>
    </dsp:sp>
    <dsp:sp modelId="{304B9CF5-097A-45E0-9193-D79AF8FE6228}">
      <dsp:nvSpPr>
        <dsp:cNvPr id="0" name=""/>
        <dsp:cNvSpPr/>
      </dsp:nvSpPr>
      <dsp:spPr>
        <a:xfrm>
          <a:off x="3773148" y="2582122"/>
          <a:ext cx="739785" cy="3035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750"/>
              </a:lnTo>
              <a:lnTo>
                <a:pt x="739785" y="151750"/>
              </a:lnTo>
              <a:lnTo>
                <a:pt x="739785" y="3035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8CED10-7CB4-47DD-8823-F7BF51BBB0A7}">
      <dsp:nvSpPr>
        <dsp:cNvPr id="0" name=""/>
        <dsp:cNvSpPr/>
      </dsp:nvSpPr>
      <dsp:spPr>
        <a:xfrm>
          <a:off x="3943868" y="2885624"/>
          <a:ext cx="1138132" cy="758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5 -  выговор</a:t>
          </a:r>
          <a:endParaRPr lang="ru-RU" sz="1200" kern="1200" dirty="0">
            <a:latin typeface="+mj-lt"/>
          </a:endParaRPr>
        </a:p>
      </dsp:txBody>
      <dsp:txXfrm>
        <a:off x="3966091" y="2907847"/>
        <a:ext cx="1093686" cy="714308"/>
      </dsp:txXfrm>
    </dsp:sp>
    <dsp:sp modelId="{98971512-5AD0-4307-BA1F-112580EB376C}">
      <dsp:nvSpPr>
        <dsp:cNvPr id="0" name=""/>
        <dsp:cNvSpPr/>
      </dsp:nvSpPr>
      <dsp:spPr>
        <a:xfrm>
          <a:off x="5378318" y="1479295"/>
          <a:ext cx="1353973" cy="3035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750"/>
              </a:lnTo>
              <a:lnTo>
                <a:pt x="1353973" y="151750"/>
              </a:lnTo>
              <a:lnTo>
                <a:pt x="1353973" y="3035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4EDBB0-BB98-4727-A545-9E1CA1511BA0}">
      <dsp:nvSpPr>
        <dsp:cNvPr id="0" name=""/>
        <dsp:cNvSpPr/>
      </dsp:nvSpPr>
      <dsp:spPr>
        <a:xfrm>
          <a:off x="5562143" y="1782797"/>
          <a:ext cx="2340295" cy="758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2 –  за несоблюдение требований о предотвращении или урегулировании конфликта интересов</a:t>
          </a:r>
          <a:endParaRPr lang="ru-RU" sz="1200" kern="1200" dirty="0">
            <a:latin typeface="+mj-lt"/>
          </a:endParaRPr>
        </a:p>
      </dsp:txBody>
      <dsp:txXfrm>
        <a:off x="5584366" y="1805020"/>
        <a:ext cx="2295849" cy="714308"/>
      </dsp:txXfrm>
    </dsp:sp>
    <dsp:sp modelId="{5E44C29A-E44B-402F-80EE-CE0F74AFE153}">
      <dsp:nvSpPr>
        <dsp:cNvPr id="0" name=""/>
        <dsp:cNvSpPr/>
      </dsp:nvSpPr>
      <dsp:spPr>
        <a:xfrm>
          <a:off x="5992505" y="2541552"/>
          <a:ext cx="739785" cy="303501"/>
        </a:xfrm>
        <a:custGeom>
          <a:avLst/>
          <a:gdLst/>
          <a:ahLst/>
          <a:cxnLst/>
          <a:rect l="0" t="0" r="0" b="0"/>
          <a:pathLst>
            <a:path>
              <a:moveTo>
                <a:pt x="739785" y="0"/>
              </a:moveTo>
              <a:lnTo>
                <a:pt x="739785" y="151750"/>
              </a:lnTo>
              <a:lnTo>
                <a:pt x="0" y="151750"/>
              </a:lnTo>
              <a:lnTo>
                <a:pt x="0" y="3035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AB20C2-F43E-4AC3-A0A7-03F22101EB27}">
      <dsp:nvSpPr>
        <dsp:cNvPr id="0" name=""/>
        <dsp:cNvSpPr/>
      </dsp:nvSpPr>
      <dsp:spPr>
        <a:xfrm>
          <a:off x="5423439" y="2845054"/>
          <a:ext cx="1138132" cy="758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1 - выговор</a:t>
          </a:r>
          <a:endParaRPr lang="ru-RU" sz="1200" kern="1200" dirty="0">
            <a:latin typeface="+mj-lt"/>
          </a:endParaRPr>
        </a:p>
      </dsp:txBody>
      <dsp:txXfrm>
        <a:off x="5445662" y="2867277"/>
        <a:ext cx="1093686" cy="714308"/>
      </dsp:txXfrm>
    </dsp:sp>
    <dsp:sp modelId="{AB6B6AB6-0761-4C36-93C3-0521409F4FBC}">
      <dsp:nvSpPr>
        <dsp:cNvPr id="0" name=""/>
        <dsp:cNvSpPr/>
      </dsp:nvSpPr>
      <dsp:spPr>
        <a:xfrm>
          <a:off x="6732291" y="2541552"/>
          <a:ext cx="739785" cy="3035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750"/>
              </a:lnTo>
              <a:lnTo>
                <a:pt x="739785" y="151750"/>
              </a:lnTo>
              <a:lnTo>
                <a:pt x="739785" y="30350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1813A-D73F-4582-B932-52E7EB51D9B5}">
      <dsp:nvSpPr>
        <dsp:cNvPr id="0" name=""/>
        <dsp:cNvSpPr/>
      </dsp:nvSpPr>
      <dsp:spPr>
        <a:xfrm>
          <a:off x="6903011" y="2845054"/>
          <a:ext cx="1138132" cy="758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1 – увольнение в связи с утратой доверия</a:t>
          </a:r>
          <a:endParaRPr lang="ru-RU" sz="1200" kern="1200" dirty="0">
            <a:latin typeface="+mj-lt"/>
          </a:endParaRPr>
        </a:p>
      </dsp:txBody>
      <dsp:txXfrm>
        <a:off x="6925234" y="2867277"/>
        <a:ext cx="1093686" cy="71430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5FDE49-2867-4086-A99F-EF088CB03352}">
      <dsp:nvSpPr>
        <dsp:cNvPr id="0" name=""/>
        <dsp:cNvSpPr/>
      </dsp:nvSpPr>
      <dsp:spPr>
        <a:xfrm>
          <a:off x="489" y="7856"/>
          <a:ext cx="1939667" cy="8069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j-lt"/>
            </a:rPr>
            <a:t>Вопросы, рассмотренные на заседании комиссии 26.02.2016</a:t>
          </a:r>
          <a:endParaRPr lang="ru-RU" sz="1400" kern="1200" dirty="0">
            <a:latin typeface="+mj-lt"/>
          </a:endParaRPr>
        </a:p>
      </dsp:txBody>
      <dsp:txXfrm>
        <a:off x="24122" y="31489"/>
        <a:ext cx="1892401" cy="759640"/>
      </dsp:txXfrm>
    </dsp:sp>
    <dsp:sp modelId="{33324ECB-5D6F-4658-B1A3-4CB51043D272}">
      <dsp:nvSpPr>
        <dsp:cNvPr id="0" name=""/>
        <dsp:cNvSpPr/>
      </dsp:nvSpPr>
      <dsp:spPr>
        <a:xfrm>
          <a:off x="194455" y="814762"/>
          <a:ext cx="193966" cy="6013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1388"/>
              </a:lnTo>
              <a:lnTo>
                <a:pt x="193966" y="6013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045FDB-398C-42AD-A05E-854A5499D5BC}">
      <dsp:nvSpPr>
        <dsp:cNvPr id="0" name=""/>
        <dsp:cNvSpPr/>
      </dsp:nvSpPr>
      <dsp:spPr>
        <a:xfrm>
          <a:off x="388422" y="985847"/>
          <a:ext cx="2559160" cy="8606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Состояние законности и коррупционные риски в сфере использования и распоряжения государственным и муниципальным имуществом</a:t>
          </a:r>
          <a:endParaRPr lang="ru-RU" sz="1200" kern="1200" dirty="0">
            <a:latin typeface="+mj-lt"/>
          </a:endParaRPr>
        </a:p>
      </dsp:txBody>
      <dsp:txXfrm>
        <a:off x="413628" y="1011053"/>
        <a:ext cx="2508748" cy="810194"/>
      </dsp:txXfrm>
    </dsp:sp>
    <dsp:sp modelId="{229286CE-98EC-4977-A224-66C37A5489CC}">
      <dsp:nvSpPr>
        <dsp:cNvPr id="0" name=""/>
        <dsp:cNvSpPr/>
      </dsp:nvSpPr>
      <dsp:spPr>
        <a:xfrm>
          <a:off x="194455" y="814762"/>
          <a:ext cx="193966" cy="1679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9156"/>
              </a:lnTo>
              <a:lnTo>
                <a:pt x="193966" y="16791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C14606-C877-4814-8FCF-B02253567AF2}">
      <dsp:nvSpPr>
        <dsp:cNvPr id="0" name=""/>
        <dsp:cNvSpPr/>
      </dsp:nvSpPr>
      <dsp:spPr>
        <a:xfrm>
          <a:off x="388422" y="2017539"/>
          <a:ext cx="2643350" cy="9527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Деятельность Кировской общественной организации «Антикризисный центр защиты правопорядка Северо-Восток» по содействию органам государственной власти в противодействии коррупции</a:t>
          </a:r>
          <a:endParaRPr lang="ru-RU" sz="1200" kern="1200" dirty="0">
            <a:latin typeface="+mj-lt"/>
          </a:endParaRPr>
        </a:p>
      </dsp:txBody>
      <dsp:txXfrm>
        <a:off x="416327" y="2045444"/>
        <a:ext cx="2587540" cy="896949"/>
      </dsp:txXfrm>
    </dsp:sp>
    <dsp:sp modelId="{AB1CBCF8-DF11-49FB-BEFC-AB9A9691ADAD}">
      <dsp:nvSpPr>
        <dsp:cNvPr id="0" name=""/>
        <dsp:cNvSpPr/>
      </dsp:nvSpPr>
      <dsp:spPr>
        <a:xfrm>
          <a:off x="194455" y="814762"/>
          <a:ext cx="193966" cy="2760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0767"/>
              </a:lnTo>
              <a:lnTo>
                <a:pt x="193966" y="27607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C4A9F3-5FB8-4ACA-B504-27EC82A4FE4A}">
      <dsp:nvSpPr>
        <dsp:cNvPr id="0" name=""/>
        <dsp:cNvSpPr/>
      </dsp:nvSpPr>
      <dsp:spPr>
        <a:xfrm>
          <a:off x="388422" y="3141383"/>
          <a:ext cx="2625656" cy="8682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Инициирование внесения изменений в часть 4 статьи 1 Федерального закона </a:t>
          </a:r>
          <a:br>
            <a:rPr lang="ru-RU" sz="1200" kern="1200" dirty="0" smtClean="0">
              <a:latin typeface="+mj-lt"/>
            </a:rPr>
          </a:br>
          <a:r>
            <a:rPr lang="ru-RU" sz="1200" kern="1200" dirty="0" smtClean="0">
              <a:latin typeface="+mj-lt"/>
            </a:rPr>
            <a:t>от 25.12.2008 № 273-ФЗ «О противодействии коррупции»</a:t>
          </a:r>
          <a:endParaRPr lang="ru-RU" sz="1200" kern="1200" dirty="0">
            <a:latin typeface="+mj-lt"/>
          </a:endParaRPr>
        </a:p>
      </dsp:txBody>
      <dsp:txXfrm>
        <a:off x="413853" y="3166814"/>
        <a:ext cx="2574794" cy="817429"/>
      </dsp:txXfrm>
    </dsp:sp>
    <dsp:sp modelId="{6852E982-38F3-4687-AE1D-2B04B7422323}">
      <dsp:nvSpPr>
        <dsp:cNvPr id="0" name=""/>
        <dsp:cNvSpPr/>
      </dsp:nvSpPr>
      <dsp:spPr>
        <a:xfrm>
          <a:off x="194455" y="814762"/>
          <a:ext cx="180805" cy="36722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72298"/>
              </a:lnTo>
              <a:lnTo>
                <a:pt x="180805" y="36722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3B9761-3FC8-407F-882C-03CBC8FD28DA}">
      <dsp:nvSpPr>
        <dsp:cNvPr id="0" name=""/>
        <dsp:cNvSpPr/>
      </dsp:nvSpPr>
      <dsp:spPr>
        <a:xfrm>
          <a:off x="375261" y="4200496"/>
          <a:ext cx="2620105" cy="5731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Меры по противодействию коррупции, принимаемые в муниципальных образованиях Кировской области</a:t>
          </a:r>
          <a:endParaRPr lang="ru-RU" sz="1200" kern="1200" dirty="0">
            <a:latin typeface="+mj-lt"/>
          </a:endParaRPr>
        </a:p>
      </dsp:txBody>
      <dsp:txXfrm>
        <a:off x="392047" y="4217282"/>
        <a:ext cx="2586533" cy="539556"/>
      </dsp:txXfrm>
    </dsp:sp>
    <dsp:sp modelId="{F48E99A2-2815-4E9D-8095-1E1B01A8C344}">
      <dsp:nvSpPr>
        <dsp:cNvPr id="0" name=""/>
        <dsp:cNvSpPr/>
      </dsp:nvSpPr>
      <dsp:spPr>
        <a:xfrm>
          <a:off x="2993855" y="7856"/>
          <a:ext cx="1900441" cy="7831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j-lt"/>
            </a:rPr>
            <a:t>Вопросы, рассмотренные на заседании комиссии 03.08.2016</a:t>
          </a:r>
          <a:endParaRPr lang="ru-RU" sz="1400" kern="1200" dirty="0">
            <a:latin typeface="+mj-lt"/>
          </a:endParaRPr>
        </a:p>
      </dsp:txBody>
      <dsp:txXfrm>
        <a:off x="3016794" y="30795"/>
        <a:ext cx="1854563" cy="737315"/>
      </dsp:txXfrm>
    </dsp:sp>
    <dsp:sp modelId="{AF7DE675-F6B1-4C60-B829-F87AE3F8CB70}">
      <dsp:nvSpPr>
        <dsp:cNvPr id="0" name=""/>
        <dsp:cNvSpPr/>
      </dsp:nvSpPr>
      <dsp:spPr>
        <a:xfrm>
          <a:off x="3183899" y="791049"/>
          <a:ext cx="199570" cy="1021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1378"/>
              </a:lnTo>
              <a:lnTo>
                <a:pt x="199570" y="10213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188321-BC02-4833-AAA2-3A0FF90F5C6A}">
      <dsp:nvSpPr>
        <dsp:cNvPr id="0" name=""/>
        <dsp:cNvSpPr/>
      </dsp:nvSpPr>
      <dsp:spPr>
        <a:xfrm>
          <a:off x="3383469" y="962135"/>
          <a:ext cx="2135088" cy="17005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Рассмотрение уведомлений лиц, замещающих государственные должности Кировской области, о возникновении личной заинтересованности при исполнении должностных обязанностей, которая приводит или может привести к конфликту интересов</a:t>
          </a:r>
          <a:endParaRPr lang="ru-RU" sz="1200" kern="1200" dirty="0">
            <a:latin typeface="+mj-lt"/>
          </a:endParaRPr>
        </a:p>
      </dsp:txBody>
      <dsp:txXfrm>
        <a:off x="3433277" y="1011943"/>
        <a:ext cx="2035472" cy="1600970"/>
      </dsp:txXfrm>
    </dsp:sp>
    <dsp:sp modelId="{9E8D7AC7-9F52-48DB-B7DD-89D399EFE86E}">
      <dsp:nvSpPr>
        <dsp:cNvPr id="0" name=""/>
        <dsp:cNvSpPr/>
      </dsp:nvSpPr>
      <dsp:spPr>
        <a:xfrm>
          <a:off x="3183899" y="791049"/>
          <a:ext cx="190044" cy="26503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0328"/>
              </a:lnTo>
              <a:lnTo>
                <a:pt x="190044" y="26503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01E2A4-F8BE-4777-A49C-C9ECD65976C8}">
      <dsp:nvSpPr>
        <dsp:cNvPr id="0" name=""/>
        <dsp:cNvSpPr/>
      </dsp:nvSpPr>
      <dsp:spPr>
        <a:xfrm>
          <a:off x="3373943" y="2833806"/>
          <a:ext cx="2229658" cy="12151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Результаты контроля в сфере закупок и реализации мероприятий, проводимых министерством финансов Кировской области, направленных на профилактику правонарушений в сфере закупок</a:t>
          </a:r>
          <a:endParaRPr lang="ru-RU" sz="1200" kern="1200" dirty="0">
            <a:latin typeface="+mj-lt"/>
          </a:endParaRPr>
        </a:p>
      </dsp:txBody>
      <dsp:txXfrm>
        <a:off x="3409533" y="2869396"/>
        <a:ext cx="2158478" cy="1143962"/>
      </dsp:txXfrm>
    </dsp:sp>
    <dsp:sp modelId="{215BF796-178A-4521-B8DD-8373E2933E55}">
      <dsp:nvSpPr>
        <dsp:cNvPr id="0" name=""/>
        <dsp:cNvSpPr/>
      </dsp:nvSpPr>
      <dsp:spPr>
        <a:xfrm>
          <a:off x="3183899" y="791049"/>
          <a:ext cx="190044" cy="38175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7560"/>
              </a:lnTo>
              <a:lnTo>
                <a:pt x="190044" y="38175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DFC922-11EA-4AF1-A1D3-F70E625BB417}">
      <dsp:nvSpPr>
        <dsp:cNvPr id="0" name=""/>
        <dsp:cNvSpPr/>
      </dsp:nvSpPr>
      <dsp:spPr>
        <a:xfrm>
          <a:off x="3373943" y="4220034"/>
          <a:ext cx="1901580" cy="777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Меры по противодействию коррупции, принимаемые в муниципальных образованиях Кировской области</a:t>
          </a:r>
          <a:endParaRPr lang="ru-RU" sz="1200" kern="1200" dirty="0">
            <a:latin typeface="+mj-lt"/>
          </a:endParaRPr>
        </a:p>
      </dsp:txBody>
      <dsp:txXfrm>
        <a:off x="3396705" y="4242796"/>
        <a:ext cx="1856056" cy="731626"/>
      </dsp:txXfrm>
    </dsp:sp>
    <dsp:sp modelId="{CC757F59-60FD-4248-9CE1-8590F789065F}">
      <dsp:nvSpPr>
        <dsp:cNvPr id="0" name=""/>
        <dsp:cNvSpPr/>
      </dsp:nvSpPr>
      <dsp:spPr>
        <a:xfrm>
          <a:off x="5559259" y="7856"/>
          <a:ext cx="1932564" cy="7536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+mj-lt"/>
            </a:rPr>
            <a:t>Вопросы, рассмотренные на заседании комиссии 20.12.2016</a:t>
          </a:r>
          <a:endParaRPr lang="ru-RU" sz="1400" kern="1200" dirty="0">
            <a:latin typeface="+mj-lt"/>
          </a:endParaRPr>
        </a:p>
      </dsp:txBody>
      <dsp:txXfrm>
        <a:off x="5581332" y="29929"/>
        <a:ext cx="1888418" cy="709491"/>
      </dsp:txXfrm>
    </dsp:sp>
    <dsp:sp modelId="{75808E78-987C-4C77-A946-DE06B16AF6E3}">
      <dsp:nvSpPr>
        <dsp:cNvPr id="0" name=""/>
        <dsp:cNvSpPr/>
      </dsp:nvSpPr>
      <dsp:spPr>
        <a:xfrm>
          <a:off x="5752516" y="761493"/>
          <a:ext cx="193256" cy="8378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7886"/>
              </a:lnTo>
              <a:lnTo>
                <a:pt x="193256" y="8378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8005A9-B22D-4193-B56B-EC94BE18ABC9}">
      <dsp:nvSpPr>
        <dsp:cNvPr id="0" name=""/>
        <dsp:cNvSpPr/>
      </dsp:nvSpPr>
      <dsp:spPr>
        <a:xfrm>
          <a:off x="5945772" y="932578"/>
          <a:ext cx="2700046" cy="133360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Рассмотрение уведомлений лиц, замещающих государственные должности Кировской области, о возникновении личной заинтересованности при исполнении должностных обязанностей, которая приводит или может привести к конфликту интересов</a:t>
          </a:r>
          <a:endParaRPr lang="ru-RU" sz="1200" kern="1200" dirty="0">
            <a:latin typeface="+mj-lt"/>
          </a:endParaRPr>
        </a:p>
      </dsp:txBody>
      <dsp:txXfrm>
        <a:off x="5984832" y="971638"/>
        <a:ext cx="2621926" cy="1255482"/>
      </dsp:txXfrm>
    </dsp:sp>
    <dsp:sp modelId="{331CBB0B-BBAF-4E8E-B4DE-47A6DE5FC776}">
      <dsp:nvSpPr>
        <dsp:cNvPr id="0" name=""/>
        <dsp:cNvSpPr/>
      </dsp:nvSpPr>
      <dsp:spPr>
        <a:xfrm>
          <a:off x="5752516" y="761493"/>
          <a:ext cx="254693" cy="1882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2224"/>
              </a:lnTo>
              <a:lnTo>
                <a:pt x="254693" y="188222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AE44D4-A140-4F33-9FD9-BF9459905E57}">
      <dsp:nvSpPr>
        <dsp:cNvPr id="0" name=""/>
        <dsp:cNvSpPr/>
      </dsp:nvSpPr>
      <dsp:spPr>
        <a:xfrm>
          <a:off x="6007209" y="2445936"/>
          <a:ext cx="2664428" cy="3955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Результаты реализации Национального плана противодействия коррупции</a:t>
          </a:r>
          <a:endParaRPr lang="ru-RU" sz="1200" kern="1200" dirty="0">
            <a:latin typeface="+mj-lt"/>
          </a:endParaRPr>
        </a:p>
      </dsp:txBody>
      <dsp:txXfrm>
        <a:off x="6018795" y="2457522"/>
        <a:ext cx="2641256" cy="372390"/>
      </dsp:txXfrm>
    </dsp:sp>
    <dsp:sp modelId="{C5CD60C7-EF3E-42A8-8359-9A476198F360}">
      <dsp:nvSpPr>
        <dsp:cNvPr id="0" name=""/>
        <dsp:cNvSpPr/>
      </dsp:nvSpPr>
      <dsp:spPr>
        <a:xfrm>
          <a:off x="5752516" y="761493"/>
          <a:ext cx="254496" cy="2567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7091"/>
              </a:lnTo>
              <a:lnTo>
                <a:pt x="254496" y="25670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5DCC58-4A3C-49E3-94D6-9BC15DDF48F5}">
      <dsp:nvSpPr>
        <dsp:cNvPr id="0" name=""/>
        <dsp:cNvSpPr/>
      </dsp:nvSpPr>
      <dsp:spPr>
        <a:xfrm>
          <a:off x="6007012" y="2986414"/>
          <a:ext cx="2693630" cy="6843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Результаты деятельности контрольного управления Губернатора Кировской области в сфере противодействия коррупции</a:t>
          </a:r>
          <a:endParaRPr lang="ru-RU" sz="1200" kern="1200" dirty="0">
            <a:latin typeface="+mj-lt"/>
          </a:endParaRPr>
        </a:p>
      </dsp:txBody>
      <dsp:txXfrm>
        <a:off x="6027056" y="3006458"/>
        <a:ext cx="2653542" cy="644252"/>
      </dsp:txXfrm>
    </dsp:sp>
    <dsp:sp modelId="{8481807D-A2A6-4809-AA61-7C2D291E46C5}">
      <dsp:nvSpPr>
        <dsp:cNvPr id="0" name=""/>
        <dsp:cNvSpPr/>
      </dsp:nvSpPr>
      <dsp:spPr>
        <a:xfrm>
          <a:off x="5752516" y="761493"/>
          <a:ext cx="193745" cy="3599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9043"/>
              </a:lnTo>
              <a:lnTo>
                <a:pt x="193745" y="359904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C4E7F-02F0-41D2-8E48-C72B4B89664E}">
      <dsp:nvSpPr>
        <dsp:cNvPr id="0" name=""/>
        <dsp:cNvSpPr/>
      </dsp:nvSpPr>
      <dsp:spPr>
        <a:xfrm>
          <a:off x="5946261" y="3859339"/>
          <a:ext cx="2840758" cy="10023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+mj-lt"/>
            </a:rPr>
            <a:t>Реализация министерством финансов Кировской области поручений по подготовке методических рекомендаций по внедрению проекта «Корпоративный контроль, </a:t>
          </a:r>
          <a:r>
            <a:rPr lang="ru-RU" sz="1200" kern="1200" dirty="0" smtClean="0">
              <a:latin typeface="+mj-lt"/>
            </a:rPr>
            <a:t>по разработке порядка  </a:t>
          </a:r>
          <a:r>
            <a:rPr lang="ru-RU" sz="1200" kern="1200" dirty="0" smtClean="0">
              <a:latin typeface="+mj-lt"/>
            </a:rPr>
            <a:t>осуществления контроля</a:t>
          </a:r>
          <a:endParaRPr lang="ru-RU" sz="1200" kern="1200" dirty="0">
            <a:latin typeface="+mj-lt"/>
          </a:endParaRPr>
        </a:p>
      </dsp:txBody>
      <dsp:txXfrm>
        <a:off x="5975620" y="3888698"/>
        <a:ext cx="2782040" cy="9436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9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t" anchorCtr="0" compatLnSpc="1">
            <a:prstTxWarp prst="textNoShape">
              <a:avLst/>
            </a:prstTxWarp>
          </a:bodyPr>
          <a:lstStyle>
            <a:lvl1pPr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2763" y="0"/>
            <a:ext cx="4279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t" anchorCtr="0" compatLnSpc="1">
            <a:prstTxWarp prst="textNoShape">
              <a:avLst/>
            </a:prstTxWarp>
          </a:bodyPr>
          <a:lstStyle>
            <a:lvl1pPr algn="r"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279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b" anchorCtr="0" compatLnSpc="1">
            <a:prstTxWarp prst="textNoShape">
              <a:avLst/>
            </a:prstTxWarp>
          </a:bodyPr>
          <a:lstStyle>
            <a:lvl1pPr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2763" y="6456363"/>
            <a:ext cx="4279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436" tIns="41717" rIns="83436" bIns="41717" numCol="1" anchor="b" anchorCtr="0" compatLnSpc="1">
            <a:prstTxWarp prst="textNoShape">
              <a:avLst/>
            </a:prstTxWarp>
          </a:bodyPr>
          <a:lstStyle>
            <a:lvl1pPr algn="r" defTabSz="409845">
              <a:defRPr sz="11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B9A9D11C-A302-4240-9574-AC2E84E81D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643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1"/>
          <p:cNvSpPr>
            <a:spLocks noChangeArrowheads="1"/>
          </p:cNvSpPr>
          <p:nvPr/>
        </p:nvSpPr>
        <p:spPr bwMode="auto">
          <a:xfrm>
            <a:off x="0" y="0"/>
            <a:ext cx="9874250" cy="679767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436" tIns="41717" rIns="83436" bIns="41717" anchor="ctr"/>
          <a:lstStyle>
            <a:lvl1pPr defTabSz="411163"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defTabSz="411163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defTabSz="411163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defTabSz="411163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defTabSz="411163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15351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19923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24495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2906713" indent="-215900" defTabSz="4111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>
              <a:defRPr/>
            </a:pPr>
            <a:fld id="{91A6E84E-96CE-4D3F-9935-465D1725CC85}" type="slidenum">
              <a:rPr lang="en-GB" altLang="ru-RU" sz="1300" smtClean="0">
                <a:solidFill>
                  <a:srgbClr val="000000"/>
                </a:solidFill>
                <a:latin typeface="Times New Roman" pitchFamily="18" charset="0"/>
              </a:rPr>
              <a:pPr algn="ctr" eaLnBrk="1">
                <a:defRPr/>
              </a:pPr>
              <a:t>‹#›</a:t>
            </a:fld>
            <a:endParaRPr lang="ru-RU" altLang="ru-RU" sz="13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236913" y="517525"/>
            <a:ext cx="3395662" cy="254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987425" y="3228975"/>
            <a:ext cx="7894638" cy="305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4281488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5591175" y="0"/>
            <a:ext cx="4278313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6457950"/>
            <a:ext cx="4281488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8343900" y="193675"/>
            <a:ext cx="1158875" cy="339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09845">
              <a:lnSpc>
                <a:spcPct val="90000"/>
              </a:lnSpc>
              <a:tabLst>
                <a:tab pos="0" algn="l"/>
                <a:tab pos="408262" algn="l"/>
                <a:tab pos="818107" algn="l"/>
                <a:tab pos="1227950" algn="l"/>
                <a:tab pos="1637796" algn="l"/>
                <a:tab pos="2047639" algn="l"/>
                <a:tab pos="2457484" algn="l"/>
                <a:tab pos="2867329" algn="l"/>
                <a:tab pos="3278755" algn="l"/>
                <a:tab pos="3688600" algn="l"/>
                <a:tab pos="4098444" algn="l"/>
                <a:tab pos="4508289" algn="l"/>
                <a:tab pos="4918132" algn="l"/>
                <a:tab pos="5327978" algn="l"/>
                <a:tab pos="5737821" algn="l"/>
                <a:tab pos="6147666" algn="l"/>
                <a:tab pos="6557510" algn="l"/>
                <a:tab pos="6967355" algn="l"/>
                <a:tab pos="7377199" algn="l"/>
                <a:tab pos="7787044" algn="l"/>
                <a:tab pos="819688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60D2344-8280-4BA3-A281-698241AEDE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1179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38188" indent="-284163"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36650" indent="-227013"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592263" indent="-227013"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47875" indent="-227013" defTabSz="407988" eaLnBrk="0">
              <a:spcBef>
                <a:spcPct val="30000"/>
              </a:spcBef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05075" indent="-227013" defTabSz="40798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62275" indent="-227013" defTabSz="40798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19475" indent="-227013" defTabSz="40798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76675" indent="-227013" defTabSz="40798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06400" algn="l"/>
                <a:tab pos="815975" algn="l"/>
                <a:tab pos="1227138" algn="l"/>
                <a:tab pos="1636713" algn="l"/>
                <a:tab pos="2046288" algn="l"/>
                <a:tab pos="2457450" algn="l"/>
                <a:tab pos="2865438" algn="l"/>
                <a:tab pos="3276600" algn="l"/>
                <a:tab pos="3687763" algn="l"/>
                <a:tab pos="4097338" algn="l"/>
                <a:tab pos="4506913" algn="l"/>
                <a:tab pos="4916488" algn="l"/>
                <a:tab pos="5326063" algn="l"/>
                <a:tab pos="5735638" algn="l"/>
                <a:tab pos="6146800" algn="l"/>
                <a:tab pos="6556375" algn="l"/>
                <a:tab pos="6965950" algn="l"/>
                <a:tab pos="7375525" algn="l"/>
                <a:tab pos="7785100" algn="l"/>
                <a:tab pos="8194675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>
              <a:spcBef>
                <a:spcPct val="0"/>
              </a:spcBef>
              <a:buSzPct val="45000"/>
              <a:buFont typeface="StarSymbol" pitchFamily="2" charset="0"/>
              <a:buNone/>
            </a:pPr>
            <a:fld id="{77373976-B05A-4A99-BCE2-44F19429F6E9}" type="slidenum">
              <a:rPr lang="en-GB" altLang="ru-RU" sz="1300" smtClean="0"/>
              <a:pPr eaLnBrk="1">
                <a:spcBef>
                  <a:spcPct val="0"/>
                </a:spcBef>
                <a:buSzPct val="45000"/>
                <a:buFont typeface="StarSymbol" pitchFamily="2" charset="0"/>
                <a:buNone/>
              </a:pPr>
              <a:t>1</a:t>
            </a:fld>
            <a:endParaRPr lang="en-GB" altLang="ru-RU" sz="130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44422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28848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670800" y="1612900"/>
            <a:ext cx="2266950" cy="50514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68363" y="1612900"/>
            <a:ext cx="6650037" cy="50514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102413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113338" y="2339975"/>
            <a:ext cx="4027487" cy="20859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5113338" y="4578350"/>
            <a:ext cx="4027487" cy="20859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448983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3338" y="2339975"/>
            <a:ext cx="4027487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997879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5113338" y="2339975"/>
            <a:ext cx="4027487" cy="4324350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613730122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933450" y="2339975"/>
            <a:ext cx="8207375" cy="4324350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478418942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68363" y="1612900"/>
            <a:ext cx="9069387" cy="5051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971722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9069387" cy="3825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33450" y="2339975"/>
            <a:ext cx="8207375" cy="4324350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142365520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715405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280268178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33450" y="2339975"/>
            <a:ext cx="40274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2339975"/>
            <a:ext cx="40274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6833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068522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331071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3735093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76691077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59037860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10079037" cy="755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68363" y="1612900"/>
            <a:ext cx="9069387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2339975"/>
            <a:ext cx="8207375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Четвертый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1029" name="Text Box 10"/>
          <p:cNvSpPr txBox="1">
            <a:spLocks noChangeArrowheads="1"/>
          </p:cNvSpPr>
          <p:nvPr/>
        </p:nvSpPr>
        <p:spPr bwMode="auto">
          <a:xfrm>
            <a:off x="5562600" y="457200"/>
            <a:ext cx="2286000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2pPr>
      <a:lvl3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3pPr>
      <a:lvl4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4pPr>
      <a:lvl5pPr algn="l" defTabSz="449263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5pPr>
      <a:lvl6pPr marL="15367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6pPr>
      <a:lvl7pPr marL="19939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7pPr>
      <a:lvl8pPr marL="24511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8pPr>
      <a:lvl9pPr marL="2908300" indent="-215900" algn="l" defTabSz="449263" rtl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StarSymbol" pitchFamily="2" charset="0"/>
        <a:defRPr sz="2400" b="1">
          <a:solidFill>
            <a:srgbClr val="000000"/>
          </a:solidFill>
          <a:latin typeface="Times New Roman" pitchFamily="18" charset="0"/>
        </a:defRPr>
      </a:lvl9pPr>
    </p:titleStyle>
    <p:bodyStyle>
      <a:lvl1pPr marL="430213" indent="-323850" algn="l" defTabSz="449263" rtl="0" eaLnBrk="0" fontAlgn="base" hangingPunct="0">
        <a:lnSpc>
          <a:spcPct val="87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StarSymbol" pitchFamily="2" charset="0"/>
        <a:buChar char="●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862013" indent="-285750" algn="l" defTabSz="449263" rtl="0" eaLnBrk="0" fontAlgn="base" hangingPunct="0">
        <a:lnSpc>
          <a:spcPct val="87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tarSymbol" pitchFamily="2" charset="0"/>
        <a:buChar char="–"/>
        <a:defRPr sz="2400">
          <a:solidFill>
            <a:srgbClr val="000000"/>
          </a:solidFill>
          <a:latin typeface="+mn-lt"/>
        </a:defRPr>
      </a:lvl2pPr>
      <a:lvl3pPr marL="1293813" indent="-215900" algn="l" defTabSz="449263" rtl="0" eaLnBrk="0" fontAlgn="base" hangingPunct="0">
        <a:lnSpc>
          <a:spcPct val="87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StarSymbol" pitchFamily="2" charset="0"/>
        <a:buChar char="●"/>
        <a:defRPr sz="2000">
          <a:solidFill>
            <a:srgbClr val="000000"/>
          </a:solidFill>
          <a:latin typeface="+mn-lt"/>
        </a:defRPr>
      </a:lvl3pPr>
      <a:lvl4pPr marL="1725613" indent="-214313" algn="l" defTabSz="449263" rtl="0" eaLnBrk="0" fontAlgn="base" hangingPunct="0">
        <a:lnSpc>
          <a:spcPct val="87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tarSymbol" pitchFamily="2" charset="0"/>
        <a:buChar char="–"/>
        <a:defRPr sz="1600">
          <a:solidFill>
            <a:srgbClr val="000000"/>
          </a:solidFill>
          <a:latin typeface="+mn-lt"/>
        </a:defRPr>
      </a:lvl4pPr>
      <a:lvl5pPr marL="2157413" indent="-215900" algn="l" defTabSz="449263" rtl="0" eaLnBrk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5pPr>
      <a:lvl6pPr marL="26146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6pPr>
      <a:lvl7pPr marL="30718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7pPr>
      <a:lvl8pPr marL="35290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8pPr>
      <a:lvl9pPr marL="3986213" indent="-215900" algn="l" defTabSz="449263" rtl="0" fontAlgn="base" hangingPunct="0">
        <a:lnSpc>
          <a:spcPct val="87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StarSymbol" pitchFamily="2" charset="0"/>
        <a:buChar char="●"/>
        <a:defRPr sz="14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diagramColors" Target="../diagrams/colors6.xml"/><Relationship Id="rId11" Type="http://schemas.openxmlformats.org/officeDocument/2006/relationships/image" Target="../media/image3.emf"/><Relationship Id="rId5" Type="http://schemas.openxmlformats.org/officeDocument/2006/relationships/diagramQuickStyle" Target="../diagrams/quickStyle6.xml"/><Relationship Id="rId10" Type="http://schemas.openxmlformats.org/officeDocument/2006/relationships/oleObject" Target="../embeddings/oleObject2.bin"/><Relationship Id="rId4" Type="http://schemas.openxmlformats.org/officeDocument/2006/relationships/diagramLayout" Target="../diagrams/layout6.xml"/><Relationship Id="rId9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9275763" y="376238"/>
            <a:ext cx="304800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>
              <a:spcBef>
                <a:spcPct val="50000"/>
              </a:spcBef>
            </a:pPr>
            <a:endParaRPr lang="ru-RU" altLang="ru-RU" sz="18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051" name="Rectangle 10"/>
          <p:cNvSpPr>
            <a:spLocks noGrp="1" noChangeArrowheads="1"/>
          </p:cNvSpPr>
          <p:nvPr>
            <p:ph type="title" idx="4294967295"/>
          </p:nvPr>
        </p:nvSpPr>
        <p:spPr>
          <a:xfrm>
            <a:off x="1011238" y="1612900"/>
            <a:ext cx="9069387" cy="382588"/>
          </a:xfrm>
        </p:spPr>
        <p:txBody>
          <a:bodyPr/>
          <a:lstStyle/>
          <a:p>
            <a:pPr algn="ctr"/>
            <a:r>
              <a:rPr lang="ru-RU" altLang="ru-RU" sz="2800" i="1" smtClean="0"/>
              <a:t/>
            </a:r>
            <a:br>
              <a:rPr lang="ru-RU" altLang="ru-RU" sz="2800" i="1" smtClean="0"/>
            </a:br>
            <a:r>
              <a:rPr lang="ru-RU" altLang="ru-RU" sz="2800" i="1" smtClean="0"/>
              <a:t/>
            </a:r>
            <a:br>
              <a:rPr lang="ru-RU" altLang="ru-RU" sz="2800" i="1" smtClean="0"/>
            </a:br>
            <a:r>
              <a:rPr lang="ru-RU" altLang="ru-RU" sz="2800" i="1" smtClean="0"/>
              <a:t/>
            </a:r>
            <a:br>
              <a:rPr lang="ru-RU" altLang="ru-RU" sz="2800" i="1" smtClean="0"/>
            </a:br>
            <a:r>
              <a:rPr lang="ru-RU" altLang="ru-RU" sz="2800" i="1" smtClean="0"/>
              <a:t/>
            </a:r>
            <a:br>
              <a:rPr lang="ru-RU" altLang="ru-RU" sz="2800" i="1" smtClean="0"/>
            </a:br>
            <a:r>
              <a:rPr lang="ru-RU" altLang="ru-RU" sz="2800" i="1" smtClean="0"/>
              <a:t/>
            </a:r>
            <a:br>
              <a:rPr lang="ru-RU" altLang="ru-RU" sz="2800" i="1" smtClean="0"/>
            </a:br>
            <a:r>
              <a:rPr lang="ru-RU" altLang="ru-RU" sz="2800" i="1" smtClean="0"/>
              <a:t/>
            </a:r>
            <a:br>
              <a:rPr lang="ru-RU" altLang="ru-RU" sz="2800" i="1" smtClean="0"/>
            </a:br>
            <a:endParaRPr lang="ru-RU" altLang="ru-RU" sz="2800" i="1" smtClean="0"/>
          </a:p>
        </p:txBody>
      </p:sp>
      <p:sp>
        <p:nvSpPr>
          <p:cNvPr id="2063" name="Freeform 15"/>
          <p:cNvSpPr>
            <a:spLocks/>
          </p:cNvSpPr>
          <p:nvPr/>
        </p:nvSpPr>
        <p:spPr bwMode="auto">
          <a:xfrm>
            <a:off x="2755900" y="1433513"/>
            <a:ext cx="4670425" cy="5561012"/>
          </a:xfrm>
          <a:custGeom>
            <a:avLst/>
            <a:gdLst>
              <a:gd name="T0" fmla="*/ 690 w 4247"/>
              <a:gd name="T1" fmla="*/ 9 h 5262"/>
              <a:gd name="T2" fmla="*/ 1107 w 4247"/>
              <a:gd name="T3" fmla="*/ 227 h 5262"/>
              <a:gd name="T4" fmla="*/ 1207 w 4247"/>
              <a:gd name="T5" fmla="*/ 627 h 5262"/>
              <a:gd name="T6" fmla="*/ 1234 w 4247"/>
              <a:gd name="T7" fmla="*/ 891 h 5262"/>
              <a:gd name="T8" fmla="*/ 1225 w 4247"/>
              <a:gd name="T9" fmla="*/ 1336 h 5262"/>
              <a:gd name="T10" fmla="*/ 1516 w 4247"/>
              <a:gd name="T11" fmla="*/ 1600 h 5262"/>
              <a:gd name="T12" fmla="*/ 1806 w 4247"/>
              <a:gd name="T13" fmla="*/ 1827 h 5262"/>
              <a:gd name="T14" fmla="*/ 1978 w 4247"/>
              <a:gd name="T15" fmla="*/ 1909 h 5262"/>
              <a:gd name="T16" fmla="*/ 1951 w 4247"/>
              <a:gd name="T17" fmla="*/ 1518 h 5262"/>
              <a:gd name="T18" fmla="*/ 2115 w 4247"/>
              <a:gd name="T19" fmla="*/ 1363 h 5262"/>
              <a:gd name="T20" fmla="*/ 2559 w 4247"/>
              <a:gd name="T21" fmla="*/ 1100 h 5262"/>
              <a:gd name="T22" fmla="*/ 2886 w 4247"/>
              <a:gd name="T23" fmla="*/ 1181 h 5262"/>
              <a:gd name="T24" fmla="*/ 3113 w 4247"/>
              <a:gd name="T25" fmla="*/ 745 h 5262"/>
              <a:gd name="T26" fmla="*/ 3676 w 4247"/>
              <a:gd name="T27" fmla="*/ 900 h 5262"/>
              <a:gd name="T28" fmla="*/ 4030 w 4247"/>
              <a:gd name="T29" fmla="*/ 1181 h 5262"/>
              <a:gd name="T30" fmla="*/ 3884 w 4247"/>
              <a:gd name="T31" fmla="*/ 1500 h 5262"/>
              <a:gd name="T32" fmla="*/ 3930 w 4247"/>
              <a:gd name="T33" fmla="*/ 1990 h 5262"/>
              <a:gd name="T34" fmla="*/ 4211 w 4247"/>
              <a:gd name="T35" fmla="*/ 2099 h 5262"/>
              <a:gd name="T36" fmla="*/ 4229 w 4247"/>
              <a:gd name="T37" fmla="*/ 2436 h 5262"/>
              <a:gd name="T38" fmla="*/ 4066 w 4247"/>
              <a:gd name="T39" fmla="*/ 2736 h 5262"/>
              <a:gd name="T40" fmla="*/ 3812 w 4247"/>
              <a:gd name="T41" fmla="*/ 2763 h 5262"/>
              <a:gd name="T42" fmla="*/ 3694 w 4247"/>
              <a:gd name="T43" fmla="*/ 2717 h 5262"/>
              <a:gd name="T44" fmla="*/ 3340 w 4247"/>
              <a:gd name="T45" fmla="*/ 2781 h 5262"/>
              <a:gd name="T46" fmla="*/ 3031 w 4247"/>
              <a:gd name="T47" fmla="*/ 2908 h 5262"/>
              <a:gd name="T48" fmla="*/ 3122 w 4247"/>
              <a:gd name="T49" fmla="*/ 3235 h 5262"/>
              <a:gd name="T50" fmla="*/ 3167 w 4247"/>
              <a:gd name="T51" fmla="*/ 3508 h 5262"/>
              <a:gd name="T52" fmla="*/ 3022 w 4247"/>
              <a:gd name="T53" fmla="*/ 3763 h 5262"/>
              <a:gd name="T54" fmla="*/ 2732 w 4247"/>
              <a:gd name="T55" fmla="*/ 3872 h 5262"/>
              <a:gd name="T56" fmla="*/ 2759 w 4247"/>
              <a:gd name="T57" fmla="*/ 4244 h 5262"/>
              <a:gd name="T58" fmla="*/ 2868 w 4247"/>
              <a:gd name="T59" fmla="*/ 4335 h 5262"/>
              <a:gd name="T60" fmla="*/ 2813 w 4247"/>
              <a:gd name="T61" fmla="*/ 4653 h 5262"/>
              <a:gd name="T62" fmla="*/ 2741 w 4247"/>
              <a:gd name="T63" fmla="*/ 4917 h 5262"/>
              <a:gd name="T64" fmla="*/ 2886 w 4247"/>
              <a:gd name="T65" fmla="*/ 5144 h 5262"/>
              <a:gd name="T66" fmla="*/ 2668 w 4247"/>
              <a:gd name="T67" fmla="*/ 5208 h 5262"/>
              <a:gd name="T68" fmla="*/ 2559 w 4247"/>
              <a:gd name="T69" fmla="*/ 4935 h 5262"/>
              <a:gd name="T70" fmla="*/ 2387 w 4247"/>
              <a:gd name="T71" fmla="*/ 4890 h 5262"/>
              <a:gd name="T72" fmla="*/ 2169 w 4247"/>
              <a:gd name="T73" fmla="*/ 4681 h 5262"/>
              <a:gd name="T74" fmla="*/ 1933 w 4247"/>
              <a:gd name="T75" fmla="*/ 4408 h 5262"/>
              <a:gd name="T76" fmla="*/ 1697 w 4247"/>
              <a:gd name="T77" fmla="*/ 4290 h 5262"/>
              <a:gd name="T78" fmla="*/ 1507 w 4247"/>
              <a:gd name="T79" fmla="*/ 4099 h 5262"/>
              <a:gd name="T80" fmla="*/ 1470 w 4247"/>
              <a:gd name="T81" fmla="*/ 4144 h 5262"/>
              <a:gd name="T82" fmla="*/ 1144 w 4247"/>
              <a:gd name="T83" fmla="*/ 4153 h 5262"/>
              <a:gd name="T84" fmla="*/ 853 w 4247"/>
              <a:gd name="T85" fmla="*/ 4281 h 5262"/>
              <a:gd name="T86" fmla="*/ 536 w 4247"/>
              <a:gd name="T87" fmla="*/ 4435 h 5262"/>
              <a:gd name="T88" fmla="*/ 363 w 4247"/>
              <a:gd name="T89" fmla="*/ 4335 h 5262"/>
              <a:gd name="T90" fmla="*/ 154 w 4247"/>
              <a:gd name="T91" fmla="*/ 4144 h 5262"/>
              <a:gd name="T92" fmla="*/ 218 w 4247"/>
              <a:gd name="T93" fmla="*/ 4035 h 5262"/>
              <a:gd name="T94" fmla="*/ 399 w 4247"/>
              <a:gd name="T95" fmla="*/ 3708 h 5262"/>
              <a:gd name="T96" fmla="*/ 644 w 4247"/>
              <a:gd name="T97" fmla="*/ 3617 h 5262"/>
              <a:gd name="T98" fmla="*/ 681 w 4247"/>
              <a:gd name="T99" fmla="*/ 3263 h 5262"/>
              <a:gd name="T100" fmla="*/ 336 w 4247"/>
              <a:gd name="T101" fmla="*/ 3226 h 5262"/>
              <a:gd name="T102" fmla="*/ 27 w 4247"/>
              <a:gd name="T103" fmla="*/ 3045 h 5262"/>
              <a:gd name="T104" fmla="*/ 136 w 4247"/>
              <a:gd name="T105" fmla="*/ 2745 h 5262"/>
              <a:gd name="T106" fmla="*/ 363 w 4247"/>
              <a:gd name="T107" fmla="*/ 2599 h 5262"/>
              <a:gd name="T108" fmla="*/ 672 w 4247"/>
              <a:gd name="T109" fmla="*/ 2290 h 5262"/>
              <a:gd name="T110" fmla="*/ 436 w 4247"/>
              <a:gd name="T111" fmla="*/ 1672 h 5262"/>
              <a:gd name="T112" fmla="*/ 408 w 4247"/>
              <a:gd name="T113" fmla="*/ 1363 h 5262"/>
              <a:gd name="T114" fmla="*/ 427 w 4247"/>
              <a:gd name="T115" fmla="*/ 1018 h 5262"/>
              <a:gd name="T116" fmla="*/ 209 w 4247"/>
              <a:gd name="T117" fmla="*/ 1018 h 5262"/>
              <a:gd name="T118" fmla="*/ 91 w 4247"/>
              <a:gd name="T119" fmla="*/ 836 h 5262"/>
              <a:gd name="T120" fmla="*/ 354 w 4247"/>
              <a:gd name="T121" fmla="*/ 663 h 5262"/>
              <a:gd name="T122" fmla="*/ 472 w 4247"/>
              <a:gd name="T123" fmla="*/ 291 h 52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247" h="5262">
                <a:moveTo>
                  <a:pt x="472" y="273"/>
                </a:moveTo>
                <a:lnTo>
                  <a:pt x="481" y="254"/>
                </a:lnTo>
                <a:lnTo>
                  <a:pt x="490" y="154"/>
                </a:lnTo>
                <a:lnTo>
                  <a:pt x="499" y="136"/>
                </a:lnTo>
                <a:lnTo>
                  <a:pt x="517" y="91"/>
                </a:lnTo>
                <a:lnTo>
                  <a:pt x="526" y="64"/>
                </a:lnTo>
                <a:lnTo>
                  <a:pt x="545" y="45"/>
                </a:lnTo>
                <a:lnTo>
                  <a:pt x="572" y="18"/>
                </a:lnTo>
                <a:lnTo>
                  <a:pt x="599" y="0"/>
                </a:lnTo>
                <a:lnTo>
                  <a:pt x="644" y="9"/>
                </a:lnTo>
                <a:lnTo>
                  <a:pt x="690" y="9"/>
                </a:lnTo>
                <a:lnTo>
                  <a:pt x="744" y="9"/>
                </a:lnTo>
                <a:lnTo>
                  <a:pt x="808" y="18"/>
                </a:lnTo>
                <a:lnTo>
                  <a:pt x="853" y="36"/>
                </a:lnTo>
                <a:lnTo>
                  <a:pt x="899" y="73"/>
                </a:lnTo>
                <a:lnTo>
                  <a:pt x="917" y="91"/>
                </a:lnTo>
                <a:lnTo>
                  <a:pt x="935" y="127"/>
                </a:lnTo>
                <a:lnTo>
                  <a:pt x="962" y="164"/>
                </a:lnTo>
                <a:lnTo>
                  <a:pt x="989" y="191"/>
                </a:lnTo>
                <a:lnTo>
                  <a:pt x="1017" y="209"/>
                </a:lnTo>
                <a:lnTo>
                  <a:pt x="1053" y="200"/>
                </a:lnTo>
                <a:lnTo>
                  <a:pt x="1107" y="227"/>
                </a:lnTo>
                <a:lnTo>
                  <a:pt x="1171" y="236"/>
                </a:lnTo>
                <a:lnTo>
                  <a:pt x="1198" y="345"/>
                </a:lnTo>
                <a:lnTo>
                  <a:pt x="1207" y="391"/>
                </a:lnTo>
                <a:lnTo>
                  <a:pt x="1216" y="427"/>
                </a:lnTo>
                <a:lnTo>
                  <a:pt x="1225" y="463"/>
                </a:lnTo>
                <a:lnTo>
                  <a:pt x="1234" y="491"/>
                </a:lnTo>
                <a:lnTo>
                  <a:pt x="1225" y="536"/>
                </a:lnTo>
                <a:lnTo>
                  <a:pt x="1216" y="545"/>
                </a:lnTo>
                <a:lnTo>
                  <a:pt x="1216" y="563"/>
                </a:lnTo>
                <a:lnTo>
                  <a:pt x="1207" y="600"/>
                </a:lnTo>
                <a:lnTo>
                  <a:pt x="1207" y="627"/>
                </a:lnTo>
                <a:lnTo>
                  <a:pt x="1216" y="663"/>
                </a:lnTo>
                <a:lnTo>
                  <a:pt x="1243" y="682"/>
                </a:lnTo>
                <a:lnTo>
                  <a:pt x="1289" y="682"/>
                </a:lnTo>
                <a:lnTo>
                  <a:pt x="1316" y="709"/>
                </a:lnTo>
                <a:lnTo>
                  <a:pt x="1334" y="736"/>
                </a:lnTo>
                <a:lnTo>
                  <a:pt x="1334" y="745"/>
                </a:lnTo>
                <a:lnTo>
                  <a:pt x="1334" y="763"/>
                </a:lnTo>
                <a:lnTo>
                  <a:pt x="1316" y="800"/>
                </a:lnTo>
                <a:lnTo>
                  <a:pt x="1289" y="818"/>
                </a:lnTo>
                <a:lnTo>
                  <a:pt x="1262" y="854"/>
                </a:lnTo>
                <a:lnTo>
                  <a:pt x="1234" y="891"/>
                </a:lnTo>
                <a:lnTo>
                  <a:pt x="1234" y="891"/>
                </a:lnTo>
                <a:lnTo>
                  <a:pt x="1207" y="936"/>
                </a:lnTo>
                <a:lnTo>
                  <a:pt x="1180" y="981"/>
                </a:lnTo>
                <a:lnTo>
                  <a:pt x="1180" y="1036"/>
                </a:lnTo>
                <a:lnTo>
                  <a:pt x="1171" y="1072"/>
                </a:lnTo>
                <a:lnTo>
                  <a:pt x="1180" y="1100"/>
                </a:lnTo>
                <a:lnTo>
                  <a:pt x="1198" y="1127"/>
                </a:lnTo>
                <a:lnTo>
                  <a:pt x="1216" y="1154"/>
                </a:lnTo>
                <a:lnTo>
                  <a:pt x="1216" y="1200"/>
                </a:lnTo>
                <a:lnTo>
                  <a:pt x="1225" y="1263"/>
                </a:lnTo>
                <a:lnTo>
                  <a:pt x="1225" y="1336"/>
                </a:lnTo>
                <a:lnTo>
                  <a:pt x="1225" y="1390"/>
                </a:lnTo>
                <a:lnTo>
                  <a:pt x="1243" y="1409"/>
                </a:lnTo>
                <a:lnTo>
                  <a:pt x="1271" y="1436"/>
                </a:lnTo>
                <a:lnTo>
                  <a:pt x="1316" y="1454"/>
                </a:lnTo>
                <a:lnTo>
                  <a:pt x="1361" y="1463"/>
                </a:lnTo>
                <a:lnTo>
                  <a:pt x="1416" y="1481"/>
                </a:lnTo>
                <a:lnTo>
                  <a:pt x="1461" y="1500"/>
                </a:lnTo>
                <a:lnTo>
                  <a:pt x="1488" y="1509"/>
                </a:lnTo>
                <a:lnTo>
                  <a:pt x="1525" y="1545"/>
                </a:lnTo>
                <a:lnTo>
                  <a:pt x="1525" y="1563"/>
                </a:lnTo>
                <a:lnTo>
                  <a:pt x="1516" y="1600"/>
                </a:lnTo>
                <a:lnTo>
                  <a:pt x="1516" y="1636"/>
                </a:lnTo>
                <a:lnTo>
                  <a:pt x="1516" y="1672"/>
                </a:lnTo>
                <a:lnTo>
                  <a:pt x="1516" y="1681"/>
                </a:lnTo>
                <a:lnTo>
                  <a:pt x="1543" y="1690"/>
                </a:lnTo>
                <a:lnTo>
                  <a:pt x="1579" y="1699"/>
                </a:lnTo>
                <a:lnTo>
                  <a:pt x="1606" y="1709"/>
                </a:lnTo>
                <a:lnTo>
                  <a:pt x="1643" y="1736"/>
                </a:lnTo>
                <a:lnTo>
                  <a:pt x="1697" y="1754"/>
                </a:lnTo>
                <a:lnTo>
                  <a:pt x="1743" y="1781"/>
                </a:lnTo>
                <a:lnTo>
                  <a:pt x="1779" y="1790"/>
                </a:lnTo>
                <a:lnTo>
                  <a:pt x="1806" y="1827"/>
                </a:lnTo>
                <a:lnTo>
                  <a:pt x="1797" y="1881"/>
                </a:lnTo>
                <a:lnTo>
                  <a:pt x="1806" y="1909"/>
                </a:lnTo>
                <a:lnTo>
                  <a:pt x="1797" y="1936"/>
                </a:lnTo>
                <a:lnTo>
                  <a:pt x="1806" y="1954"/>
                </a:lnTo>
                <a:lnTo>
                  <a:pt x="1833" y="1972"/>
                </a:lnTo>
                <a:lnTo>
                  <a:pt x="1861" y="1990"/>
                </a:lnTo>
                <a:lnTo>
                  <a:pt x="1897" y="1981"/>
                </a:lnTo>
                <a:lnTo>
                  <a:pt x="1915" y="1972"/>
                </a:lnTo>
                <a:lnTo>
                  <a:pt x="1942" y="1963"/>
                </a:lnTo>
                <a:lnTo>
                  <a:pt x="1960" y="1954"/>
                </a:lnTo>
                <a:lnTo>
                  <a:pt x="1978" y="1909"/>
                </a:lnTo>
                <a:lnTo>
                  <a:pt x="1988" y="1872"/>
                </a:lnTo>
                <a:lnTo>
                  <a:pt x="1997" y="1827"/>
                </a:lnTo>
                <a:lnTo>
                  <a:pt x="1969" y="1809"/>
                </a:lnTo>
                <a:lnTo>
                  <a:pt x="1960" y="1772"/>
                </a:lnTo>
                <a:lnTo>
                  <a:pt x="1951" y="1736"/>
                </a:lnTo>
                <a:lnTo>
                  <a:pt x="1942" y="1709"/>
                </a:lnTo>
                <a:lnTo>
                  <a:pt x="1933" y="1672"/>
                </a:lnTo>
                <a:lnTo>
                  <a:pt x="1933" y="1618"/>
                </a:lnTo>
                <a:lnTo>
                  <a:pt x="1942" y="1590"/>
                </a:lnTo>
                <a:lnTo>
                  <a:pt x="1942" y="1554"/>
                </a:lnTo>
                <a:lnTo>
                  <a:pt x="1951" y="1518"/>
                </a:lnTo>
                <a:lnTo>
                  <a:pt x="1951" y="1509"/>
                </a:lnTo>
                <a:lnTo>
                  <a:pt x="1997" y="1500"/>
                </a:lnTo>
                <a:lnTo>
                  <a:pt x="2033" y="1500"/>
                </a:lnTo>
                <a:lnTo>
                  <a:pt x="2051" y="1490"/>
                </a:lnTo>
                <a:lnTo>
                  <a:pt x="2060" y="1472"/>
                </a:lnTo>
                <a:lnTo>
                  <a:pt x="2051" y="1445"/>
                </a:lnTo>
                <a:lnTo>
                  <a:pt x="2042" y="1418"/>
                </a:lnTo>
                <a:lnTo>
                  <a:pt x="2042" y="1390"/>
                </a:lnTo>
                <a:lnTo>
                  <a:pt x="2060" y="1372"/>
                </a:lnTo>
                <a:lnTo>
                  <a:pt x="2096" y="1363"/>
                </a:lnTo>
                <a:lnTo>
                  <a:pt x="2115" y="1363"/>
                </a:lnTo>
                <a:lnTo>
                  <a:pt x="2151" y="1354"/>
                </a:lnTo>
                <a:lnTo>
                  <a:pt x="2187" y="1318"/>
                </a:lnTo>
                <a:lnTo>
                  <a:pt x="2224" y="1309"/>
                </a:lnTo>
                <a:lnTo>
                  <a:pt x="2287" y="1281"/>
                </a:lnTo>
                <a:lnTo>
                  <a:pt x="2342" y="1272"/>
                </a:lnTo>
                <a:lnTo>
                  <a:pt x="2387" y="1263"/>
                </a:lnTo>
                <a:lnTo>
                  <a:pt x="2414" y="1254"/>
                </a:lnTo>
                <a:lnTo>
                  <a:pt x="2450" y="1236"/>
                </a:lnTo>
                <a:lnTo>
                  <a:pt x="2487" y="1191"/>
                </a:lnTo>
                <a:lnTo>
                  <a:pt x="2532" y="1136"/>
                </a:lnTo>
                <a:lnTo>
                  <a:pt x="2559" y="1100"/>
                </a:lnTo>
                <a:lnTo>
                  <a:pt x="2587" y="1081"/>
                </a:lnTo>
                <a:lnTo>
                  <a:pt x="2641" y="1054"/>
                </a:lnTo>
                <a:lnTo>
                  <a:pt x="2695" y="1045"/>
                </a:lnTo>
                <a:lnTo>
                  <a:pt x="2741" y="1063"/>
                </a:lnTo>
                <a:lnTo>
                  <a:pt x="2777" y="1091"/>
                </a:lnTo>
                <a:lnTo>
                  <a:pt x="2777" y="1109"/>
                </a:lnTo>
                <a:lnTo>
                  <a:pt x="2795" y="1136"/>
                </a:lnTo>
                <a:lnTo>
                  <a:pt x="2813" y="1163"/>
                </a:lnTo>
                <a:lnTo>
                  <a:pt x="2822" y="1181"/>
                </a:lnTo>
                <a:lnTo>
                  <a:pt x="2859" y="1200"/>
                </a:lnTo>
                <a:lnTo>
                  <a:pt x="2886" y="1181"/>
                </a:lnTo>
                <a:lnTo>
                  <a:pt x="2950" y="1072"/>
                </a:lnTo>
                <a:lnTo>
                  <a:pt x="2968" y="1036"/>
                </a:lnTo>
                <a:lnTo>
                  <a:pt x="2986" y="1009"/>
                </a:lnTo>
                <a:lnTo>
                  <a:pt x="3004" y="972"/>
                </a:lnTo>
                <a:lnTo>
                  <a:pt x="3013" y="927"/>
                </a:lnTo>
                <a:lnTo>
                  <a:pt x="3022" y="891"/>
                </a:lnTo>
                <a:lnTo>
                  <a:pt x="3049" y="845"/>
                </a:lnTo>
                <a:lnTo>
                  <a:pt x="3058" y="818"/>
                </a:lnTo>
                <a:lnTo>
                  <a:pt x="3077" y="791"/>
                </a:lnTo>
                <a:lnTo>
                  <a:pt x="3095" y="763"/>
                </a:lnTo>
                <a:lnTo>
                  <a:pt x="3113" y="745"/>
                </a:lnTo>
                <a:lnTo>
                  <a:pt x="3140" y="736"/>
                </a:lnTo>
                <a:lnTo>
                  <a:pt x="3176" y="736"/>
                </a:lnTo>
                <a:lnTo>
                  <a:pt x="3231" y="782"/>
                </a:lnTo>
                <a:lnTo>
                  <a:pt x="3249" y="809"/>
                </a:lnTo>
                <a:lnTo>
                  <a:pt x="3285" y="818"/>
                </a:lnTo>
                <a:lnTo>
                  <a:pt x="3322" y="845"/>
                </a:lnTo>
                <a:lnTo>
                  <a:pt x="3349" y="854"/>
                </a:lnTo>
                <a:lnTo>
                  <a:pt x="3412" y="872"/>
                </a:lnTo>
                <a:lnTo>
                  <a:pt x="3476" y="882"/>
                </a:lnTo>
                <a:lnTo>
                  <a:pt x="3558" y="891"/>
                </a:lnTo>
                <a:lnTo>
                  <a:pt x="3676" y="900"/>
                </a:lnTo>
                <a:lnTo>
                  <a:pt x="3784" y="891"/>
                </a:lnTo>
                <a:lnTo>
                  <a:pt x="3821" y="872"/>
                </a:lnTo>
                <a:lnTo>
                  <a:pt x="3857" y="845"/>
                </a:lnTo>
                <a:lnTo>
                  <a:pt x="3893" y="836"/>
                </a:lnTo>
                <a:lnTo>
                  <a:pt x="3930" y="854"/>
                </a:lnTo>
                <a:lnTo>
                  <a:pt x="3948" y="872"/>
                </a:lnTo>
                <a:lnTo>
                  <a:pt x="3984" y="909"/>
                </a:lnTo>
                <a:lnTo>
                  <a:pt x="4002" y="963"/>
                </a:lnTo>
                <a:lnTo>
                  <a:pt x="4039" y="1018"/>
                </a:lnTo>
                <a:lnTo>
                  <a:pt x="4039" y="1091"/>
                </a:lnTo>
                <a:lnTo>
                  <a:pt x="4030" y="1181"/>
                </a:lnTo>
                <a:lnTo>
                  <a:pt x="4030" y="1254"/>
                </a:lnTo>
                <a:lnTo>
                  <a:pt x="4020" y="1327"/>
                </a:lnTo>
                <a:lnTo>
                  <a:pt x="3993" y="1372"/>
                </a:lnTo>
                <a:lnTo>
                  <a:pt x="3966" y="1372"/>
                </a:lnTo>
                <a:lnTo>
                  <a:pt x="3948" y="1372"/>
                </a:lnTo>
                <a:lnTo>
                  <a:pt x="3921" y="1381"/>
                </a:lnTo>
                <a:lnTo>
                  <a:pt x="3912" y="1390"/>
                </a:lnTo>
                <a:lnTo>
                  <a:pt x="3893" y="1400"/>
                </a:lnTo>
                <a:lnTo>
                  <a:pt x="3893" y="1436"/>
                </a:lnTo>
                <a:lnTo>
                  <a:pt x="3893" y="1454"/>
                </a:lnTo>
                <a:lnTo>
                  <a:pt x="3884" y="1500"/>
                </a:lnTo>
                <a:lnTo>
                  <a:pt x="3884" y="1563"/>
                </a:lnTo>
                <a:lnTo>
                  <a:pt x="3857" y="1609"/>
                </a:lnTo>
                <a:lnTo>
                  <a:pt x="3830" y="1663"/>
                </a:lnTo>
                <a:lnTo>
                  <a:pt x="3794" y="1718"/>
                </a:lnTo>
                <a:lnTo>
                  <a:pt x="3775" y="1772"/>
                </a:lnTo>
                <a:lnTo>
                  <a:pt x="3775" y="1818"/>
                </a:lnTo>
                <a:lnTo>
                  <a:pt x="3803" y="1863"/>
                </a:lnTo>
                <a:lnTo>
                  <a:pt x="3839" y="1899"/>
                </a:lnTo>
                <a:lnTo>
                  <a:pt x="3866" y="1927"/>
                </a:lnTo>
                <a:lnTo>
                  <a:pt x="3912" y="1972"/>
                </a:lnTo>
                <a:lnTo>
                  <a:pt x="3930" y="1990"/>
                </a:lnTo>
                <a:lnTo>
                  <a:pt x="3966" y="2009"/>
                </a:lnTo>
                <a:lnTo>
                  <a:pt x="4011" y="2009"/>
                </a:lnTo>
                <a:lnTo>
                  <a:pt x="4057" y="1999"/>
                </a:lnTo>
                <a:lnTo>
                  <a:pt x="4084" y="1999"/>
                </a:lnTo>
                <a:lnTo>
                  <a:pt x="4120" y="1990"/>
                </a:lnTo>
                <a:lnTo>
                  <a:pt x="4138" y="1972"/>
                </a:lnTo>
                <a:lnTo>
                  <a:pt x="4147" y="1990"/>
                </a:lnTo>
                <a:lnTo>
                  <a:pt x="4184" y="1999"/>
                </a:lnTo>
                <a:lnTo>
                  <a:pt x="4202" y="2045"/>
                </a:lnTo>
                <a:lnTo>
                  <a:pt x="4211" y="2081"/>
                </a:lnTo>
                <a:lnTo>
                  <a:pt x="4211" y="2099"/>
                </a:lnTo>
                <a:lnTo>
                  <a:pt x="4193" y="2127"/>
                </a:lnTo>
                <a:lnTo>
                  <a:pt x="4175" y="2154"/>
                </a:lnTo>
                <a:lnTo>
                  <a:pt x="4157" y="2172"/>
                </a:lnTo>
                <a:lnTo>
                  <a:pt x="4147" y="2199"/>
                </a:lnTo>
                <a:lnTo>
                  <a:pt x="4147" y="2208"/>
                </a:lnTo>
                <a:lnTo>
                  <a:pt x="4157" y="2245"/>
                </a:lnTo>
                <a:lnTo>
                  <a:pt x="4166" y="2263"/>
                </a:lnTo>
                <a:lnTo>
                  <a:pt x="4184" y="2299"/>
                </a:lnTo>
                <a:lnTo>
                  <a:pt x="4211" y="2345"/>
                </a:lnTo>
                <a:lnTo>
                  <a:pt x="4247" y="2381"/>
                </a:lnTo>
                <a:lnTo>
                  <a:pt x="4229" y="2436"/>
                </a:lnTo>
                <a:lnTo>
                  <a:pt x="4193" y="2454"/>
                </a:lnTo>
                <a:lnTo>
                  <a:pt x="4157" y="2463"/>
                </a:lnTo>
                <a:lnTo>
                  <a:pt x="4129" y="2499"/>
                </a:lnTo>
                <a:lnTo>
                  <a:pt x="4111" y="2536"/>
                </a:lnTo>
                <a:lnTo>
                  <a:pt x="4102" y="2572"/>
                </a:lnTo>
                <a:lnTo>
                  <a:pt x="4111" y="2599"/>
                </a:lnTo>
                <a:lnTo>
                  <a:pt x="4120" y="2636"/>
                </a:lnTo>
                <a:lnTo>
                  <a:pt x="4129" y="2690"/>
                </a:lnTo>
                <a:lnTo>
                  <a:pt x="4157" y="2736"/>
                </a:lnTo>
                <a:lnTo>
                  <a:pt x="4102" y="2736"/>
                </a:lnTo>
                <a:lnTo>
                  <a:pt x="4066" y="2736"/>
                </a:lnTo>
                <a:lnTo>
                  <a:pt x="4030" y="2754"/>
                </a:lnTo>
                <a:lnTo>
                  <a:pt x="4002" y="2772"/>
                </a:lnTo>
                <a:lnTo>
                  <a:pt x="3984" y="2808"/>
                </a:lnTo>
                <a:lnTo>
                  <a:pt x="3966" y="2817"/>
                </a:lnTo>
                <a:lnTo>
                  <a:pt x="3948" y="2826"/>
                </a:lnTo>
                <a:lnTo>
                  <a:pt x="3921" y="2826"/>
                </a:lnTo>
                <a:lnTo>
                  <a:pt x="3875" y="2808"/>
                </a:lnTo>
                <a:lnTo>
                  <a:pt x="3857" y="2790"/>
                </a:lnTo>
                <a:lnTo>
                  <a:pt x="3848" y="2772"/>
                </a:lnTo>
                <a:lnTo>
                  <a:pt x="3821" y="2772"/>
                </a:lnTo>
                <a:lnTo>
                  <a:pt x="3812" y="2763"/>
                </a:lnTo>
                <a:lnTo>
                  <a:pt x="3803" y="2736"/>
                </a:lnTo>
                <a:lnTo>
                  <a:pt x="3812" y="2708"/>
                </a:lnTo>
                <a:lnTo>
                  <a:pt x="3812" y="2690"/>
                </a:lnTo>
                <a:lnTo>
                  <a:pt x="3803" y="2654"/>
                </a:lnTo>
                <a:lnTo>
                  <a:pt x="3784" y="2627"/>
                </a:lnTo>
                <a:lnTo>
                  <a:pt x="3775" y="2627"/>
                </a:lnTo>
                <a:lnTo>
                  <a:pt x="3748" y="2645"/>
                </a:lnTo>
                <a:lnTo>
                  <a:pt x="3739" y="2654"/>
                </a:lnTo>
                <a:lnTo>
                  <a:pt x="3730" y="2681"/>
                </a:lnTo>
                <a:lnTo>
                  <a:pt x="3721" y="2699"/>
                </a:lnTo>
                <a:lnTo>
                  <a:pt x="3694" y="2717"/>
                </a:lnTo>
                <a:lnTo>
                  <a:pt x="3676" y="2736"/>
                </a:lnTo>
                <a:lnTo>
                  <a:pt x="3657" y="2772"/>
                </a:lnTo>
                <a:lnTo>
                  <a:pt x="3648" y="2799"/>
                </a:lnTo>
                <a:lnTo>
                  <a:pt x="3621" y="2817"/>
                </a:lnTo>
                <a:lnTo>
                  <a:pt x="3594" y="2826"/>
                </a:lnTo>
                <a:lnTo>
                  <a:pt x="3576" y="2817"/>
                </a:lnTo>
                <a:lnTo>
                  <a:pt x="3539" y="2817"/>
                </a:lnTo>
                <a:lnTo>
                  <a:pt x="3476" y="2817"/>
                </a:lnTo>
                <a:lnTo>
                  <a:pt x="3412" y="2808"/>
                </a:lnTo>
                <a:lnTo>
                  <a:pt x="3376" y="2808"/>
                </a:lnTo>
                <a:lnTo>
                  <a:pt x="3340" y="2781"/>
                </a:lnTo>
                <a:lnTo>
                  <a:pt x="3331" y="2763"/>
                </a:lnTo>
                <a:lnTo>
                  <a:pt x="3294" y="2754"/>
                </a:lnTo>
                <a:lnTo>
                  <a:pt x="3249" y="2745"/>
                </a:lnTo>
                <a:lnTo>
                  <a:pt x="3222" y="2745"/>
                </a:lnTo>
                <a:lnTo>
                  <a:pt x="3167" y="2763"/>
                </a:lnTo>
                <a:lnTo>
                  <a:pt x="3131" y="2781"/>
                </a:lnTo>
                <a:lnTo>
                  <a:pt x="3104" y="2808"/>
                </a:lnTo>
                <a:lnTo>
                  <a:pt x="3068" y="2836"/>
                </a:lnTo>
                <a:lnTo>
                  <a:pt x="3040" y="2854"/>
                </a:lnTo>
                <a:lnTo>
                  <a:pt x="3031" y="2890"/>
                </a:lnTo>
                <a:lnTo>
                  <a:pt x="3031" y="2908"/>
                </a:lnTo>
                <a:lnTo>
                  <a:pt x="3004" y="3017"/>
                </a:lnTo>
                <a:lnTo>
                  <a:pt x="2995" y="3054"/>
                </a:lnTo>
                <a:lnTo>
                  <a:pt x="2995" y="3090"/>
                </a:lnTo>
                <a:lnTo>
                  <a:pt x="3004" y="3117"/>
                </a:lnTo>
                <a:lnTo>
                  <a:pt x="3022" y="3126"/>
                </a:lnTo>
                <a:lnTo>
                  <a:pt x="3049" y="3145"/>
                </a:lnTo>
                <a:lnTo>
                  <a:pt x="3068" y="3154"/>
                </a:lnTo>
                <a:lnTo>
                  <a:pt x="3077" y="3172"/>
                </a:lnTo>
                <a:lnTo>
                  <a:pt x="3095" y="3181"/>
                </a:lnTo>
                <a:lnTo>
                  <a:pt x="3113" y="3217"/>
                </a:lnTo>
                <a:lnTo>
                  <a:pt x="3122" y="3235"/>
                </a:lnTo>
                <a:lnTo>
                  <a:pt x="3122" y="3245"/>
                </a:lnTo>
                <a:lnTo>
                  <a:pt x="3131" y="3272"/>
                </a:lnTo>
                <a:lnTo>
                  <a:pt x="3140" y="3317"/>
                </a:lnTo>
                <a:lnTo>
                  <a:pt x="3131" y="3354"/>
                </a:lnTo>
                <a:lnTo>
                  <a:pt x="3122" y="3390"/>
                </a:lnTo>
                <a:lnTo>
                  <a:pt x="3140" y="3408"/>
                </a:lnTo>
                <a:lnTo>
                  <a:pt x="3158" y="3417"/>
                </a:lnTo>
                <a:lnTo>
                  <a:pt x="3167" y="3426"/>
                </a:lnTo>
                <a:lnTo>
                  <a:pt x="3176" y="3445"/>
                </a:lnTo>
                <a:lnTo>
                  <a:pt x="3167" y="3472"/>
                </a:lnTo>
                <a:lnTo>
                  <a:pt x="3167" y="3508"/>
                </a:lnTo>
                <a:lnTo>
                  <a:pt x="3149" y="3535"/>
                </a:lnTo>
                <a:lnTo>
                  <a:pt x="3140" y="3554"/>
                </a:lnTo>
                <a:lnTo>
                  <a:pt x="3131" y="3572"/>
                </a:lnTo>
                <a:lnTo>
                  <a:pt x="3131" y="3626"/>
                </a:lnTo>
                <a:lnTo>
                  <a:pt x="3122" y="3635"/>
                </a:lnTo>
                <a:lnTo>
                  <a:pt x="3095" y="3654"/>
                </a:lnTo>
                <a:lnTo>
                  <a:pt x="3077" y="3672"/>
                </a:lnTo>
                <a:lnTo>
                  <a:pt x="3077" y="3699"/>
                </a:lnTo>
                <a:lnTo>
                  <a:pt x="3068" y="3735"/>
                </a:lnTo>
                <a:lnTo>
                  <a:pt x="3049" y="3763"/>
                </a:lnTo>
                <a:lnTo>
                  <a:pt x="3022" y="3763"/>
                </a:lnTo>
                <a:lnTo>
                  <a:pt x="2995" y="3772"/>
                </a:lnTo>
                <a:lnTo>
                  <a:pt x="2959" y="3781"/>
                </a:lnTo>
                <a:lnTo>
                  <a:pt x="2922" y="3790"/>
                </a:lnTo>
                <a:lnTo>
                  <a:pt x="2904" y="3817"/>
                </a:lnTo>
                <a:lnTo>
                  <a:pt x="2868" y="3835"/>
                </a:lnTo>
                <a:lnTo>
                  <a:pt x="2841" y="3835"/>
                </a:lnTo>
                <a:lnTo>
                  <a:pt x="2813" y="3835"/>
                </a:lnTo>
                <a:lnTo>
                  <a:pt x="2786" y="3826"/>
                </a:lnTo>
                <a:lnTo>
                  <a:pt x="2768" y="3835"/>
                </a:lnTo>
                <a:lnTo>
                  <a:pt x="2741" y="3844"/>
                </a:lnTo>
                <a:lnTo>
                  <a:pt x="2732" y="3872"/>
                </a:lnTo>
                <a:lnTo>
                  <a:pt x="2714" y="3953"/>
                </a:lnTo>
                <a:lnTo>
                  <a:pt x="2695" y="4017"/>
                </a:lnTo>
                <a:lnTo>
                  <a:pt x="2695" y="4072"/>
                </a:lnTo>
                <a:lnTo>
                  <a:pt x="2695" y="4090"/>
                </a:lnTo>
                <a:lnTo>
                  <a:pt x="2714" y="4117"/>
                </a:lnTo>
                <a:lnTo>
                  <a:pt x="2723" y="4144"/>
                </a:lnTo>
                <a:lnTo>
                  <a:pt x="2723" y="4163"/>
                </a:lnTo>
                <a:lnTo>
                  <a:pt x="2723" y="4181"/>
                </a:lnTo>
                <a:lnTo>
                  <a:pt x="2732" y="4208"/>
                </a:lnTo>
                <a:lnTo>
                  <a:pt x="2750" y="4226"/>
                </a:lnTo>
                <a:lnTo>
                  <a:pt x="2759" y="4244"/>
                </a:lnTo>
                <a:lnTo>
                  <a:pt x="2759" y="4281"/>
                </a:lnTo>
                <a:lnTo>
                  <a:pt x="2759" y="4281"/>
                </a:lnTo>
                <a:lnTo>
                  <a:pt x="2768" y="4299"/>
                </a:lnTo>
                <a:lnTo>
                  <a:pt x="2759" y="4308"/>
                </a:lnTo>
                <a:lnTo>
                  <a:pt x="2759" y="4317"/>
                </a:lnTo>
                <a:lnTo>
                  <a:pt x="2768" y="4317"/>
                </a:lnTo>
                <a:lnTo>
                  <a:pt x="2786" y="4326"/>
                </a:lnTo>
                <a:lnTo>
                  <a:pt x="2804" y="4317"/>
                </a:lnTo>
                <a:lnTo>
                  <a:pt x="2822" y="4299"/>
                </a:lnTo>
                <a:lnTo>
                  <a:pt x="2822" y="4299"/>
                </a:lnTo>
                <a:lnTo>
                  <a:pt x="2868" y="4335"/>
                </a:lnTo>
                <a:lnTo>
                  <a:pt x="2904" y="4353"/>
                </a:lnTo>
                <a:lnTo>
                  <a:pt x="2922" y="4381"/>
                </a:lnTo>
                <a:lnTo>
                  <a:pt x="2895" y="4399"/>
                </a:lnTo>
                <a:lnTo>
                  <a:pt x="2877" y="4408"/>
                </a:lnTo>
                <a:lnTo>
                  <a:pt x="2868" y="4444"/>
                </a:lnTo>
                <a:lnTo>
                  <a:pt x="2886" y="4472"/>
                </a:lnTo>
                <a:lnTo>
                  <a:pt x="2904" y="4499"/>
                </a:lnTo>
                <a:lnTo>
                  <a:pt x="2859" y="4553"/>
                </a:lnTo>
                <a:lnTo>
                  <a:pt x="2841" y="4581"/>
                </a:lnTo>
                <a:lnTo>
                  <a:pt x="2832" y="4608"/>
                </a:lnTo>
                <a:lnTo>
                  <a:pt x="2813" y="4653"/>
                </a:lnTo>
                <a:lnTo>
                  <a:pt x="2804" y="4653"/>
                </a:lnTo>
                <a:lnTo>
                  <a:pt x="2786" y="4662"/>
                </a:lnTo>
                <a:lnTo>
                  <a:pt x="2768" y="4662"/>
                </a:lnTo>
                <a:lnTo>
                  <a:pt x="2741" y="4681"/>
                </a:lnTo>
                <a:lnTo>
                  <a:pt x="2723" y="4681"/>
                </a:lnTo>
                <a:lnTo>
                  <a:pt x="2705" y="4699"/>
                </a:lnTo>
                <a:lnTo>
                  <a:pt x="2695" y="4717"/>
                </a:lnTo>
                <a:lnTo>
                  <a:pt x="2695" y="4735"/>
                </a:lnTo>
                <a:lnTo>
                  <a:pt x="2705" y="4853"/>
                </a:lnTo>
                <a:lnTo>
                  <a:pt x="2723" y="4890"/>
                </a:lnTo>
                <a:lnTo>
                  <a:pt x="2741" y="4917"/>
                </a:lnTo>
                <a:lnTo>
                  <a:pt x="2768" y="4935"/>
                </a:lnTo>
                <a:lnTo>
                  <a:pt x="2786" y="4944"/>
                </a:lnTo>
                <a:lnTo>
                  <a:pt x="2804" y="4962"/>
                </a:lnTo>
                <a:lnTo>
                  <a:pt x="2804" y="4990"/>
                </a:lnTo>
                <a:lnTo>
                  <a:pt x="2813" y="5008"/>
                </a:lnTo>
                <a:lnTo>
                  <a:pt x="2841" y="5026"/>
                </a:lnTo>
                <a:lnTo>
                  <a:pt x="2868" y="5035"/>
                </a:lnTo>
                <a:lnTo>
                  <a:pt x="2895" y="5053"/>
                </a:lnTo>
                <a:lnTo>
                  <a:pt x="2895" y="5080"/>
                </a:lnTo>
                <a:lnTo>
                  <a:pt x="2886" y="5117"/>
                </a:lnTo>
                <a:lnTo>
                  <a:pt x="2886" y="5144"/>
                </a:lnTo>
                <a:lnTo>
                  <a:pt x="2895" y="5153"/>
                </a:lnTo>
                <a:lnTo>
                  <a:pt x="2904" y="5153"/>
                </a:lnTo>
                <a:lnTo>
                  <a:pt x="2922" y="5162"/>
                </a:lnTo>
                <a:lnTo>
                  <a:pt x="2931" y="5162"/>
                </a:lnTo>
                <a:lnTo>
                  <a:pt x="2940" y="5162"/>
                </a:lnTo>
                <a:lnTo>
                  <a:pt x="2922" y="5208"/>
                </a:lnTo>
                <a:lnTo>
                  <a:pt x="2841" y="5262"/>
                </a:lnTo>
                <a:lnTo>
                  <a:pt x="2786" y="5253"/>
                </a:lnTo>
                <a:lnTo>
                  <a:pt x="2759" y="5244"/>
                </a:lnTo>
                <a:lnTo>
                  <a:pt x="2695" y="5217"/>
                </a:lnTo>
                <a:lnTo>
                  <a:pt x="2668" y="5208"/>
                </a:lnTo>
                <a:lnTo>
                  <a:pt x="2632" y="5190"/>
                </a:lnTo>
                <a:lnTo>
                  <a:pt x="2614" y="5171"/>
                </a:lnTo>
                <a:lnTo>
                  <a:pt x="2605" y="5153"/>
                </a:lnTo>
                <a:lnTo>
                  <a:pt x="2587" y="5117"/>
                </a:lnTo>
                <a:lnTo>
                  <a:pt x="2568" y="5090"/>
                </a:lnTo>
                <a:lnTo>
                  <a:pt x="2559" y="5071"/>
                </a:lnTo>
                <a:lnTo>
                  <a:pt x="2559" y="5044"/>
                </a:lnTo>
                <a:lnTo>
                  <a:pt x="2568" y="4990"/>
                </a:lnTo>
                <a:lnTo>
                  <a:pt x="2568" y="4971"/>
                </a:lnTo>
                <a:lnTo>
                  <a:pt x="2568" y="4953"/>
                </a:lnTo>
                <a:lnTo>
                  <a:pt x="2559" y="4935"/>
                </a:lnTo>
                <a:lnTo>
                  <a:pt x="2523" y="4935"/>
                </a:lnTo>
                <a:lnTo>
                  <a:pt x="2505" y="4935"/>
                </a:lnTo>
                <a:lnTo>
                  <a:pt x="2496" y="4944"/>
                </a:lnTo>
                <a:lnTo>
                  <a:pt x="2496" y="4971"/>
                </a:lnTo>
                <a:lnTo>
                  <a:pt x="2478" y="4990"/>
                </a:lnTo>
                <a:lnTo>
                  <a:pt x="2469" y="4990"/>
                </a:lnTo>
                <a:lnTo>
                  <a:pt x="2441" y="4990"/>
                </a:lnTo>
                <a:lnTo>
                  <a:pt x="2414" y="4971"/>
                </a:lnTo>
                <a:lnTo>
                  <a:pt x="2405" y="4944"/>
                </a:lnTo>
                <a:lnTo>
                  <a:pt x="2396" y="4917"/>
                </a:lnTo>
                <a:lnTo>
                  <a:pt x="2387" y="4890"/>
                </a:lnTo>
                <a:lnTo>
                  <a:pt x="2378" y="4844"/>
                </a:lnTo>
                <a:lnTo>
                  <a:pt x="2369" y="4799"/>
                </a:lnTo>
                <a:lnTo>
                  <a:pt x="2342" y="4771"/>
                </a:lnTo>
                <a:lnTo>
                  <a:pt x="2314" y="4753"/>
                </a:lnTo>
                <a:lnTo>
                  <a:pt x="2305" y="4726"/>
                </a:lnTo>
                <a:lnTo>
                  <a:pt x="2287" y="4708"/>
                </a:lnTo>
                <a:lnTo>
                  <a:pt x="2278" y="4690"/>
                </a:lnTo>
                <a:lnTo>
                  <a:pt x="2242" y="4681"/>
                </a:lnTo>
                <a:lnTo>
                  <a:pt x="2196" y="4662"/>
                </a:lnTo>
                <a:lnTo>
                  <a:pt x="2196" y="4681"/>
                </a:lnTo>
                <a:lnTo>
                  <a:pt x="2169" y="4681"/>
                </a:lnTo>
                <a:lnTo>
                  <a:pt x="2096" y="4681"/>
                </a:lnTo>
                <a:lnTo>
                  <a:pt x="2096" y="4608"/>
                </a:lnTo>
                <a:lnTo>
                  <a:pt x="2087" y="4562"/>
                </a:lnTo>
                <a:lnTo>
                  <a:pt x="2087" y="4517"/>
                </a:lnTo>
                <a:lnTo>
                  <a:pt x="2069" y="4472"/>
                </a:lnTo>
                <a:lnTo>
                  <a:pt x="2060" y="4462"/>
                </a:lnTo>
                <a:lnTo>
                  <a:pt x="2024" y="4472"/>
                </a:lnTo>
                <a:lnTo>
                  <a:pt x="2006" y="4472"/>
                </a:lnTo>
                <a:lnTo>
                  <a:pt x="1988" y="4462"/>
                </a:lnTo>
                <a:lnTo>
                  <a:pt x="1960" y="4435"/>
                </a:lnTo>
                <a:lnTo>
                  <a:pt x="1933" y="4408"/>
                </a:lnTo>
                <a:lnTo>
                  <a:pt x="1906" y="4372"/>
                </a:lnTo>
                <a:lnTo>
                  <a:pt x="1897" y="4344"/>
                </a:lnTo>
                <a:lnTo>
                  <a:pt x="1906" y="4308"/>
                </a:lnTo>
                <a:lnTo>
                  <a:pt x="1897" y="4272"/>
                </a:lnTo>
                <a:lnTo>
                  <a:pt x="1861" y="4253"/>
                </a:lnTo>
                <a:lnTo>
                  <a:pt x="1833" y="4253"/>
                </a:lnTo>
                <a:lnTo>
                  <a:pt x="1797" y="4262"/>
                </a:lnTo>
                <a:lnTo>
                  <a:pt x="1770" y="4272"/>
                </a:lnTo>
                <a:lnTo>
                  <a:pt x="1752" y="4272"/>
                </a:lnTo>
                <a:lnTo>
                  <a:pt x="1733" y="4281"/>
                </a:lnTo>
                <a:lnTo>
                  <a:pt x="1697" y="4290"/>
                </a:lnTo>
                <a:lnTo>
                  <a:pt x="1679" y="4299"/>
                </a:lnTo>
                <a:lnTo>
                  <a:pt x="1670" y="4299"/>
                </a:lnTo>
                <a:lnTo>
                  <a:pt x="1652" y="4290"/>
                </a:lnTo>
                <a:lnTo>
                  <a:pt x="1634" y="4272"/>
                </a:lnTo>
                <a:lnTo>
                  <a:pt x="1615" y="4253"/>
                </a:lnTo>
                <a:lnTo>
                  <a:pt x="1625" y="4235"/>
                </a:lnTo>
                <a:lnTo>
                  <a:pt x="1615" y="4208"/>
                </a:lnTo>
                <a:lnTo>
                  <a:pt x="1588" y="4181"/>
                </a:lnTo>
                <a:lnTo>
                  <a:pt x="1570" y="4172"/>
                </a:lnTo>
                <a:lnTo>
                  <a:pt x="1543" y="4144"/>
                </a:lnTo>
                <a:lnTo>
                  <a:pt x="1507" y="4099"/>
                </a:lnTo>
                <a:lnTo>
                  <a:pt x="1525" y="4090"/>
                </a:lnTo>
                <a:lnTo>
                  <a:pt x="1543" y="4072"/>
                </a:lnTo>
                <a:lnTo>
                  <a:pt x="1561" y="4044"/>
                </a:lnTo>
                <a:lnTo>
                  <a:pt x="1552" y="4017"/>
                </a:lnTo>
                <a:lnTo>
                  <a:pt x="1543" y="3999"/>
                </a:lnTo>
                <a:lnTo>
                  <a:pt x="1507" y="4026"/>
                </a:lnTo>
                <a:lnTo>
                  <a:pt x="1488" y="4035"/>
                </a:lnTo>
                <a:lnTo>
                  <a:pt x="1470" y="4063"/>
                </a:lnTo>
                <a:lnTo>
                  <a:pt x="1461" y="4072"/>
                </a:lnTo>
                <a:lnTo>
                  <a:pt x="1461" y="4090"/>
                </a:lnTo>
                <a:lnTo>
                  <a:pt x="1470" y="4144"/>
                </a:lnTo>
                <a:lnTo>
                  <a:pt x="1470" y="4190"/>
                </a:lnTo>
                <a:lnTo>
                  <a:pt x="1470" y="4226"/>
                </a:lnTo>
                <a:lnTo>
                  <a:pt x="1443" y="4226"/>
                </a:lnTo>
                <a:lnTo>
                  <a:pt x="1416" y="4217"/>
                </a:lnTo>
                <a:lnTo>
                  <a:pt x="1398" y="4199"/>
                </a:lnTo>
                <a:lnTo>
                  <a:pt x="1389" y="4163"/>
                </a:lnTo>
                <a:lnTo>
                  <a:pt x="1380" y="4153"/>
                </a:lnTo>
                <a:lnTo>
                  <a:pt x="1352" y="4144"/>
                </a:lnTo>
                <a:lnTo>
                  <a:pt x="1216" y="4144"/>
                </a:lnTo>
                <a:lnTo>
                  <a:pt x="1180" y="4144"/>
                </a:lnTo>
                <a:lnTo>
                  <a:pt x="1144" y="4153"/>
                </a:lnTo>
                <a:lnTo>
                  <a:pt x="1107" y="4163"/>
                </a:lnTo>
                <a:lnTo>
                  <a:pt x="1071" y="4153"/>
                </a:lnTo>
                <a:lnTo>
                  <a:pt x="1035" y="4163"/>
                </a:lnTo>
                <a:lnTo>
                  <a:pt x="1017" y="4190"/>
                </a:lnTo>
                <a:lnTo>
                  <a:pt x="1007" y="4217"/>
                </a:lnTo>
                <a:lnTo>
                  <a:pt x="998" y="4244"/>
                </a:lnTo>
                <a:lnTo>
                  <a:pt x="971" y="4262"/>
                </a:lnTo>
                <a:lnTo>
                  <a:pt x="944" y="4262"/>
                </a:lnTo>
                <a:lnTo>
                  <a:pt x="926" y="4253"/>
                </a:lnTo>
                <a:lnTo>
                  <a:pt x="889" y="4262"/>
                </a:lnTo>
                <a:lnTo>
                  <a:pt x="853" y="4281"/>
                </a:lnTo>
                <a:lnTo>
                  <a:pt x="826" y="4290"/>
                </a:lnTo>
                <a:lnTo>
                  <a:pt x="799" y="4272"/>
                </a:lnTo>
                <a:lnTo>
                  <a:pt x="781" y="4253"/>
                </a:lnTo>
                <a:lnTo>
                  <a:pt x="735" y="4262"/>
                </a:lnTo>
                <a:lnTo>
                  <a:pt x="699" y="4290"/>
                </a:lnTo>
                <a:lnTo>
                  <a:pt x="672" y="4317"/>
                </a:lnTo>
                <a:lnTo>
                  <a:pt x="626" y="4353"/>
                </a:lnTo>
                <a:lnTo>
                  <a:pt x="617" y="4399"/>
                </a:lnTo>
                <a:lnTo>
                  <a:pt x="599" y="4435"/>
                </a:lnTo>
                <a:lnTo>
                  <a:pt x="572" y="4435"/>
                </a:lnTo>
                <a:lnTo>
                  <a:pt x="536" y="4435"/>
                </a:lnTo>
                <a:lnTo>
                  <a:pt x="499" y="4453"/>
                </a:lnTo>
                <a:lnTo>
                  <a:pt x="463" y="4472"/>
                </a:lnTo>
                <a:lnTo>
                  <a:pt x="408" y="4481"/>
                </a:lnTo>
                <a:lnTo>
                  <a:pt x="390" y="4462"/>
                </a:lnTo>
                <a:lnTo>
                  <a:pt x="390" y="4444"/>
                </a:lnTo>
                <a:lnTo>
                  <a:pt x="399" y="4426"/>
                </a:lnTo>
                <a:lnTo>
                  <a:pt x="408" y="4408"/>
                </a:lnTo>
                <a:lnTo>
                  <a:pt x="418" y="4381"/>
                </a:lnTo>
                <a:lnTo>
                  <a:pt x="408" y="4362"/>
                </a:lnTo>
                <a:lnTo>
                  <a:pt x="381" y="4353"/>
                </a:lnTo>
                <a:lnTo>
                  <a:pt x="363" y="4335"/>
                </a:lnTo>
                <a:lnTo>
                  <a:pt x="318" y="4335"/>
                </a:lnTo>
                <a:lnTo>
                  <a:pt x="290" y="4335"/>
                </a:lnTo>
                <a:lnTo>
                  <a:pt x="127" y="4344"/>
                </a:lnTo>
                <a:lnTo>
                  <a:pt x="154" y="4281"/>
                </a:lnTo>
                <a:lnTo>
                  <a:pt x="154" y="4262"/>
                </a:lnTo>
                <a:lnTo>
                  <a:pt x="173" y="4244"/>
                </a:lnTo>
                <a:lnTo>
                  <a:pt x="173" y="4226"/>
                </a:lnTo>
                <a:lnTo>
                  <a:pt x="182" y="4208"/>
                </a:lnTo>
                <a:lnTo>
                  <a:pt x="173" y="4190"/>
                </a:lnTo>
                <a:lnTo>
                  <a:pt x="163" y="4172"/>
                </a:lnTo>
                <a:lnTo>
                  <a:pt x="154" y="4144"/>
                </a:lnTo>
                <a:lnTo>
                  <a:pt x="145" y="4135"/>
                </a:lnTo>
                <a:lnTo>
                  <a:pt x="127" y="4117"/>
                </a:lnTo>
                <a:lnTo>
                  <a:pt x="118" y="4099"/>
                </a:lnTo>
                <a:lnTo>
                  <a:pt x="136" y="4090"/>
                </a:lnTo>
                <a:lnTo>
                  <a:pt x="154" y="4081"/>
                </a:lnTo>
                <a:lnTo>
                  <a:pt x="182" y="4090"/>
                </a:lnTo>
                <a:lnTo>
                  <a:pt x="200" y="4099"/>
                </a:lnTo>
                <a:lnTo>
                  <a:pt x="209" y="4099"/>
                </a:lnTo>
                <a:lnTo>
                  <a:pt x="227" y="4081"/>
                </a:lnTo>
                <a:lnTo>
                  <a:pt x="236" y="4053"/>
                </a:lnTo>
                <a:lnTo>
                  <a:pt x="218" y="4035"/>
                </a:lnTo>
                <a:lnTo>
                  <a:pt x="191" y="4017"/>
                </a:lnTo>
                <a:lnTo>
                  <a:pt x="173" y="3999"/>
                </a:lnTo>
                <a:lnTo>
                  <a:pt x="163" y="3963"/>
                </a:lnTo>
                <a:lnTo>
                  <a:pt x="173" y="3917"/>
                </a:lnTo>
                <a:lnTo>
                  <a:pt x="182" y="3872"/>
                </a:lnTo>
                <a:lnTo>
                  <a:pt x="209" y="3844"/>
                </a:lnTo>
                <a:lnTo>
                  <a:pt x="218" y="3817"/>
                </a:lnTo>
                <a:lnTo>
                  <a:pt x="245" y="3790"/>
                </a:lnTo>
                <a:lnTo>
                  <a:pt x="281" y="3763"/>
                </a:lnTo>
                <a:lnTo>
                  <a:pt x="345" y="3735"/>
                </a:lnTo>
                <a:lnTo>
                  <a:pt x="399" y="3708"/>
                </a:lnTo>
                <a:lnTo>
                  <a:pt x="427" y="3699"/>
                </a:lnTo>
                <a:lnTo>
                  <a:pt x="481" y="3690"/>
                </a:lnTo>
                <a:lnTo>
                  <a:pt x="499" y="3699"/>
                </a:lnTo>
                <a:lnTo>
                  <a:pt x="508" y="3708"/>
                </a:lnTo>
                <a:lnTo>
                  <a:pt x="536" y="3717"/>
                </a:lnTo>
                <a:lnTo>
                  <a:pt x="554" y="3726"/>
                </a:lnTo>
                <a:lnTo>
                  <a:pt x="581" y="3726"/>
                </a:lnTo>
                <a:lnTo>
                  <a:pt x="590" y="3708"/>
                </a:lnTo>
                <a:lnTo>
                  <a:pt x="608" y="3681"/>
                </a:lnTo>
                <a:lnTo>
                  <a:pt x="635" y="3654"/>
                </a:lnTo>
                <a:lnTo>
                  <a:pt x="644" y="3617"/>
                </a:lnTo>
                <a:lnTo>
                  <a:pt x="663" y="3563"/>
                </a:lnTo>
                <a:lnTo>
                  <a:pt x="663" y="3526"/>
                </a:lnTo>
                <a:lnTo>
                  <a:pt x="672" y="3508"/>
                </a:lnTo>
                <a:lnTo>
                  <a:pt x="699" y="3472"/>
                </a:lnTo>
                <a:lnTo>
                  <a:pt x="717" y="3435"/>
                </a:lnTo>
                <a:lnTo>
                  <a:pt x="744" y="3417"/>
                </a:lnTo>
                <a:lnTo>
                  <a:pt x="762" y="3390"/>
                </a:lnTo>
                <a:lnTo>
                  <a:pt x="799" y="3354"/>
                </a:lnTo>
                <a:lnTo>
                  <a:pt x="781" y="3326"/>
                </a:lnTo>
                <a:lnTo>
                  <a:pt x="735" y="3290"/>
                </a:lnTo>
                <a:lnTo>
                  <a:pt x="681" y="3263"/>
                </a:lnTo>
                <a:lnTo>
                  <a:pt x="644" y="3272"/>
                </a:lnTo>
                <a:lnTo>
                  <a:pt x="590" y="3272"/>
                </a:lnTo>
                <a:lnTo>
                  <a:pt x="572" y="3281"/>
                </a:lnTo>
                <a:lnTo>
                  <a:pt x="572" y="3254"/>
                </a:lnTo>
                <a:lnTo>
                  <a:pt x="563" y="3245"/>
                </a:lnTo>
                <a:lnTo>
                  <a:pt x="563" y="3235"/>
                </a:lnTo>
                <a:lnTo>
                  <a:pt x="526" y="3226"/>
                </a:lnTo>
                <a:lnTo>
                  <a:pt x="472" y="3217"/>
                </a:lnTo>
                <a:lnTo>
                  <a:pt x="427" y="3226"/>
                </a:lnTo>
                <a:lnTo>
                  <a:pt x="381" y="3226"/>
                </a:lnTo>
                <a:lnTo>
                  <a:pt x="336" y="3226"/>
                </a:lnTo>
                <a:lnTo>
                  <a:pt x="290" y="3226"/>
                </a:lnTo>
                <a:lnTo>
                  <a:pt x="227" y="3226"/>
                </a:lnTo>
                <a:lnTo>
                  <a:pt x="163" y="3226"/>
                </a:lnTo>
                <a:lnTo>
                  <a:pt x="109" y="3226"/>
                </a:lnTo>
                <a:lnTo>
                  <a:pt x="73" y="3226"/>
                </a:lnTo>
                <a:lnTo>
                  <a:pt x="36" y="3208"/>
                </a:lnTo>
                <a:lnTo>
                  <a:pt x="27" y="3199"/>
                </a:lnTo>
                <a:lnTo>
                  <a:pt x="18" y="3181"/>
                </a:lnTo>
                <a:lnTo>
                  <a:pt x="9" y="3163"/>
                </a:lnTo>
                <a:lnTo>
                  <a:pt x="0" y="3135"/>
                </a:lnTo>
                <a:lnTo>
                  <a:pt x="27" y="3045"/>
                </a:lnTo>
                <a:lnTo>
                  <a:pt x="55" y="3026"/>
                </a:lnTo>
                <a:lnTo>
                  <a:pt x="55" y="3017"/>
                </a:lnTo>
                <a:lnTo>
                  <a:pt x="55" y="2990"/>
                </a:lnTo>
                <a:lnTo>
                  <a:pt x="36" y="2963"/>
                </a:lnTo>
                <a:lnTo>
                  <a:pt x="45" y="2926"/>
                </a:lnTo>
                <a:lnTo>
                  <a:pt x="73" y="2890"/>
                </a:lnTo>
                <a:lnTo>
                  <a:pt x="100" y="2845"/>
                </a:lnTo>
                <a:lnTo>
                  <a:pt x="118" y="2817"/>
                </a:lnTo>
                <a:lnTo>
                  <a:pt x="136" y="2781"/>
                </a:lnTo>
                <a:lnTo>
                  <a:pt x="136" y="2763"/>
                </a:lnTo>
                <a:lnTo>
                  <a:pt x="136" y="2745"/>
                </a:lnTo>
                <a:lnTo>
                  <a:pt x="127" y="2708"/>
                </a:lnTo>
                <a:lnTo>
                  <a:pt x="127" y="2681"/>
                </a:lnTo>
                <a:lnTo>
                  <a:pt x="136" y="2654"/>
                </a:lnTo>
                <a:lnTo>
                  <a:pt x="145" y="2627"/>
                </a:lnTo>
                <a:lnTo>
                  <a:pt x="173" y="2617"/>
                </a:lnTo>
                <a:lnTo>
                  <a:pt x="200" y="2617"/>
                </a:lnTo>
                <a:lnTo>
                  <a:pt x="236" y="2608"/>
                </a:lnTo>
                <a:lnTo>
                  <a:pt x="281" y="2599"/>
                </a:lnTo>
                <a:lnTo>
                  <a:pt x="309" y="2599"/>
                </a:lnTo>
                <a:lnTo>
                  <a:pt x="345" y="2599"/>
                </a:lnTo>
                <a:lnTo>
                  <a:pt x="363" y="2599"/>
                </a:lnTo>
                <a:lnTo>
                  <a:pt x="381" y="2590"/>
                </a:lnTo>
                <a:lnTo>
                  <a:pt x="390" y="2563"/>
                </a:lnTo>
                <a:lnTo>
                  <a:pt x="381" y="2527"/>
                </a:lnTo>
                <a:lnTo>
                  <a:pt x="418" y="2490"/>
                </a:lnTo>
                <a:lnTo>
                  <a:pt x="445" y="2463"/>
                </a:lnTo>
                <a:lnTo>
                  <a:pt x="499" y="2445"/>
                </a:lnTo>
                <a:lnTo>
                  <a:pt x="536" y="2417"/>
                </a:lnTo>
                <a:lnTo>
                  <a:pt x="563" y="2336"/>
                </a:lnTo>
                <a:lnTo>
                  <a:pt x="572" y="2318"/>
                </a:lnTo>
                <a:lnTo>
                  <a:pt x="617" y="2308"/>
                </a:lnTo>
                <a:lnTo>
                  <a:pt x="672" y="2290"/>
                </a:lnTo>
                <a:lnTo>
                  <a:pt x="672" y="2245"/>
                </a:lnTo>
                <a:lnTo>
                  <a:pt x="672" y="2181"/>
                </a:lnTo>
                <a:lnTo>
                  <a:pt x="653" y="2118"/>
                </a:lnTo>
                <a:lnTo>
                  <a:pt x="590" y="2063"/>
                </a:lnTo>
                <a:lnTo>
                  <a:pt x="545" y="1999"/>
                </a:lnTo>
                <a:lnTo>
                  <a:pt x="536" y="1927"/>
                </a:lnTo>
                <a:lnTo>
                  <a:pt x="526" y="1890"/>
                </a:lnTo>
                <a:lnTo>
                  <a:pt x="481" y="1845"/>
                </a:lnTo>
                <a:lnTo>
                  <a:pt x="427" y="1809"/>
                </a:lnTo>
                <a:lnTo>
                  <a:pt x="418" y="1754"/>
                </a:lnTo>
                <a:lnTo>
                  <a:pt x="436" y="1672"/>
                </a:lnTo>
                <a:lnTo>
                  <a:pt x="445" y="1627"/>
                </a:lnTo>
                <a:lnTo>
                  <a:pt x="454" y="1600"/>
                </a:lnTo>
                <a:lnTo>
                  <a:pt x="445" y="1554"/>
                </a:lnTo>
                <a:lnTo>
                  <a:pt x="445" y="1554"/>
                </a:lnTo>
                <a:lnTo>
                  <a:pt x="481" y="1472"/>
                </a:lnTo>
                <a:lnTo>
                  <a:pt x="481" y="1445"/>
                </a:lnTo>
                <a:lnTo>
                  <a:pt x="490" y="1427"/>
                </a:lnTo>
                <a:lnTo>
                  <a:pt x="481" y="1409"/>
                </a:lnTo>
                <a:lnTo>
                  <a:pt x="472" y="1381"/>
                </a:lnTo>
                <a:lnTo>
                  <a:pt x="445" y="1372"/>
                </a:lnTo>
                <a:lnTo>
                  <a:pt x="408" y="1363"/>
                </a:lnTo>
                <a:lnTo>
                  <a:pt x="381" y="1345"/>
                </a:lnTo>
                <a:lnTo>
                  <a:pt x="354" y="1345"/>
                </a:lnTo>
                <a:lnTo>
                  <a:pt x="336" y="1336"/>
                </a:lnTo>
                <a:lnTo>
                  <a:pt x="327" y="1309"/>
                </a:lnTo>
                <a:lnTo>
                  <a:pt x="336" y="1272"/>
                </a:lnTo>
                <a:lnTo>
                  <a:pt x="354" y="1209"/>
                </a:lnTo>
                <a:lnTo>
                  <a:pt x="372" y="1172"/>
                </a:lnTo>
                <a:lnTo>
                  <a:pt x="381" y="1136"/>
                </a:lnTo>
                <a:lnTo>
                  <a:pt x="408" y="1081"/>
                </a:lnTo>
                <a:lnTo>
                  <a:pt x="418" y="1045"/>
                </a:lnTo>
                <a:lnTo>
                  <a:pt x="427" y="1018"/>
                </a:lnTo>
                <a:lnTo>
                  <a:pt x="418" y="991"/>
                </a:lnTo>
                <a:lnTo>
                  <a:pt x="418" y="972"/>
                </a:lnTo>
                <a:lnTo>
                  <a:pt x="399" y="963"/>
                </a:lnTo>
                <a:lnTo>
                  <a:pt x="381" y="972"/>
                </a:lnTo>
                <a:lnTo>
                  <a:pt x="363" y="981"/>
                </a:lnTo>
                <a:lnTo>
                  <a:pt x="345" y="1009"/>
                </a:lnTo>
                <a:lnTo>
                  <a:pt x="336" y="1018"/>
                </a:lnTo>
                <a:lnTo>
                  <a:pt x="318" y="1018"/>
                </a:lnTo>
                <a:lnTo>
                  <a:pt x="263" y="1009"/>
                </a:lnTo>
                <a:lnTo>
                  <a:pt x="245" y="1027"/>
                </a:lnTo>
                <a:lnTo>
                  <a:pt x="209" y="1018"/>
                </a:lnTo>
                <a:lnTo>
                  <a:pt x="163" y="1018"/>
                </a:lnTo>
                <a:lnTo>
                  <a:pt x="145" y="1009"/>
                </a:lnTo>
                <a:lnTo>
                  <a:pt x="127" y="1009"/>
                </a:lnTo>
                <a:lnTo>
                  <a:pt x="118" y="1000"/>
                </a:lnTo>
                <a:lnTo>
                  <a:pt x="109" y="981"/>
                </a:lnTo>
                <a:lnTo>
                  <a:pt x="100" y="954"/>
                </a:lnTo>
                <a:lnTo>
                  <a:pt x="73" y="927"/>
                </a:lnTo>
                <a:lnTo>
                  <a:pt x="64" y="900"/>
                </a:lnTo>
                <a:lnTo>
                  <a:pt x="64" y="872"/>
                </a:lnTo>
                <a:lnTo>
                  <a:pt x="73" y="854"/>
                </a:lnTo>
                <a:lnTo>
                  <a:pt x="91" y="836"/>
                </a:lnTo>
                <a:lnTo>
                  <a:pt x="118" y="827"/>
                </a:lnTo>
                <a:lnTo>
                  <a:pt x="145" y="827"/>
                </a:lnTo>
                <a:lnTo>
                  <a:pt x="191" y="827"/>
                </a:lnTo>
                <a:lnTo>
                  <a:pt x="236" y="827"/>
                </a:lnTo>
                <a:lnTo>
                  <a:pt x="254" y="827"/>
                </a:lnTo>
                <a:lnTo>
                  <a:pt x="281" y="827"/>
                </a:lnTo>
                <a:lnTo>
                  <a:pt x="290" y="827"/>
                </a:lnTo>
                <a:lnTo>
                  <a:pt x="309" y="818"/>
                </a:lnTo>
                <a:lnTo>
                  <a:pt x="336" y="772"/>
                </a:lnTo>
                <a:lnTo>
                  <a:pt x="336" y="727"/>
                </a:lnTo>
                <a:lnTo>
                  <a:pt x="354" y="663"/>
                </a:lnTo>
                <a:lnTo>
                  <a:pt x="363" y="609"/>
                </a:lnTo>
                <a:lnTo>
                  <a:pt x="372" y="572"/>
                </a:lnTo>
                <a:lnTo>
                  <a:pt x="399" y="536"/>
                </a:lnTo>
                <a:lnTo>
                  <a:pt x="418" y="509"/>
                </a:lnTo>
                <a:lnTo>
                  <a:pt x="445" y="482"/>
                </a:lnTo>
                <a:lnTo>
                  <a:pt x="445" y="463"/>
                </a:lnTo>
                <a:lnTo>
                  <a:pt x="445" y="436"/>
                </a:lnTo>
                <a:lnTo>
                  <a:pt x="445" y="391"/>
                </a:lnTo>
                <a:lnTo>
                  <a:pt x="445" y="354"/>
                </a:lnTo>
                <a:lnTo>
                  <a:pt x="463" y="309"/>
                </a:lnTo>
                <a:lnTo>
                  <a:pt x="472" y="291"/>
                </a:lnTo>
                <a:lnTo>
                  <a:pt x="472" y="273"/>
                </a:lnTo>
                <a:close/>
              </a:path>
            </a:pathLst>
          </a:custGeom>
          <a:gradFill rotWithShape="1">
            <a:gsLst>
              <a:gs pos="0">
                <a:srgbClr val="076D30">
                  <a:alpha val="0"/>
                </a:srgbClr>
              </a:gs>
              <a:gs pos="50000">
                <a:srgbClr val="B2F090"/>
              </a:gs>
              <a:gs pos="100000">
                <a:srgbClr val="076D30">
                  <a:alpha val="0"/>
                </a:srgbClr>
              </a:gs>
            </a:gsLst>
            <a:lin ang="2700000" scaled="1"/>
          </a:gradFill>
          <a:ln w="22225">
            <a:solidFill>
              <a:srgbClr val="8AD28D">
                <a:alpha val="92999"/>
              </a:srgb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55" name="Rectangle 16"/>
          <p:cNvSpPr>
            <a:spLocks noChangeArrowheads="1"/>
          </p:cNvSpPr>
          <p:nvPr/>
        </p:nvSpPr>
        <p:spPr bwMode="auto">
          <a:xfrm>
            <a:off x="590550" y="1031875"/>
            <a:ext cx="9490075" cy="3599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>
              <a:defRPr sz="32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>
              <a:defRPr sz="32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>
              <a:defRPr sz="32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>
              <a:defRPr sz="32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>
              <a:defRPr sz="3200"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32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/>
            <a:r>
              <a:rPr lang="ru-RU" altLang="ru-RU" sz="2800" b="1" i="1" u="sng" dirty="0">
                <a:solidFill>
                  <a:schemeClr val="tx1"/>
                </a:solidFill>
                <a:latin typeface="Times New Roman" pitchFamily="18" charset="0"/>
              </a:rPr>
              <a:t>Администрация Правительства Кировской области</a:t>
            </a:r>
          </a:p>
          <a:p>
            <a:pPr algn="ctr" eaLnBrk="1"/>
            <a:endParaRPr lang="ru-RU" altLang="ru-RU" sz="2800" b="1" i="1" u="sng" dirty="0">
              <a:solidFill>
                <a:schemeClr val="tx1"/>
              </a:solidFill>
              <a:latin typeface="Times New Roman" pitchFamily="18" charset="0"/>
            </a:endParaRPr>
          </a:p>
          <a:p>
            <a:pPr algn="ctr" eaLnBrk="1"/>
            <a:endParaRPr lang="ru-RU" altLang="ru-RU" sz="2800" b="1" i="1" u="sng" dirty="0">
              <a:solidFill>
                <a:schemeClr val="tx1"/>
              </a:solidFill>
            </a:endParaRPr>
          </a:p>
          <a:p>
            <a:pPr algn="ctr" eaLnBrk="1"/>
            <a:endParaRPr lang="ru-RU" altLang="ru-RU" sz="2800" b="1" i="1" u="sng" dirty="0">
              <a:solidFill>
                <a:schemeClr val="tx1"/>
              </a:solidFill>
            </a:endParaRPr>
          </a:p>
          <a:p>
            <a:pPr algn="ctr" eaLnBrk="1"/>
            <a:endParaRPr lang="ru-RU" altLang="ru-RU" sz="2800" b="1" i="1" u="sng" dirty="0">
              <a:solidFill>
                <a:schemeClr val="tx1"/>
              </a:solidFill>
            </a:endParaRPr>
          </a:p>
          <a:p>
            <a:pPr algn="ctr" eaLnBrk="1"/>
            <a:endParaRPr lang="ru-RU" altLang="ru-RU" b="1" i="1" u="sng" dirty="0">
              <a:solidFill>
                <a:schemeClr val="tx1"/>
              </a:solidFill>
            </a:endParaRPr>
          </a:p>
          <a:p>
            <a:pPr algn="ctr" eaLnBrk="1"/>
            <a:r>
              <a:rPr lang="ru-RU" altLang="ru-RU" sz="3000" b="1" i="1" u="sng" dirty="0">
                <a:solidFill>
                  <a:schemeClr val="tx1"/>
                </a:solidFill>
                <a:latin typeface="Times New Roman" pitchFamily="18" charset="0"/>
              </a:rPr>
              <a:t>Результаты работы в сфере профилактики и борьбы с коррупцией </a:t>
            </a:r>
            <a:r>
              <a:rPr lang="ru-RU" altLang="ru-RU" sz="3000" b="1" i="1" u="sng" dirty="0" smtClean="0">
                <a:solidFill>
                  <a:schemeClr val="tx1"/>
                </a:solidFill>
                <a:latin typeface="Times New Roman" pitchFamily="18" charset="0"/>
              </a:rPr>
              <a:t>в </a:t>
            </a:r>
            <a:r>
              <a:rPr lang="ru-RU" altLang="ru-RU" sz="3000" b="1" i="1" u="sng" dirty="0">
                <a:solidFill>
                  <a:schemeClr val="tx1"/>
                </a:solidFill>
                <a:latin typeface="Times New Roman" pitchFamily="18" charset="0"/>
              </a:rPr>
              <a:t>2016 </a:t>
            </a:r>
            <a:r>
              <a:rPr lang="ru-RU" altLang="ru-RU" sz="3000" b="1" i="1" u="sng" dirty="0" smtClean="0">
                <a:solidFill>
                  <a:schemeClr val="tx1"/>
                </a:solidFill>
                <a:latin typeface="Times New Roman" pitchFamily="18" charset="0"/>
              </a:rPr>
              <a:t>году </a:t>
            </a:r>
            <a:r>
              <a:rPr lang="ru-RU" altLang="ru-RU" sz="3000" b="1" i="1" u="sng" dirty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altLang="ru-RU" sz="3000" b="1" i="1" u="sng" dirty="0">
                <a:solidFill>
                  <a:schemeClr val="tx1"/>
                </a:solidFill>
                <a:latin typeface="Times New Roman" pitchFamily="18" charset="0"/>
              </a:rPr>
            </a:br>
            <a:endParaRPr lang="ru-RU" altLang="ru-RU" sz="3000" b="1" i="1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9652" y="1023730"/>
            <a:ext cx="8248098" cy="566531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sz="2000" dirty="0" smtClean="0"/>
              <a:t>Работа по предотвращению и (или) урегулирование конфликта интересов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9150289"/>
              </p:ext>
            </p:extLst>
          </p:nvPr>
        </p:nvGraphicFramePr>
        <p:xfrm>
          <a:off x="933450" y="2623929"/>
          <a:ext cx="8207375" cy="4452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42391" y="2166730"/>
            <a:ext cx="7613374" cy="520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093304" y="1759226"/>
            <a:ext cx="8249479" cy="5207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+mj-lt"/>
              </a:rPr>
              <a:t>Во исполнение Указа Президента Российской Федерации от 22.12.2015</a:t>
            </a:r>
            <a:r>
              <a:rPr lang="ru-RU" sz="1600" dirty="0">
                <a:solidFill>
                  <a:prstClr val="black"/>
                </a:solidFill>
                <a:latin typeface="+mj-lt"/>
              </a:rPr>
              <a:t> № 650</a:t>
            </a:r>
            <a:r>
              <a:rPr lang="ru-RU" sz="1600" dirty="0" smtClean="0">
                <a:solidFill>
                  <a:schemeClr val="tx1"/>
                </a:solidFill>
                <a:latin typeface="+mj-lt"/>
              </a:rPr>
              <a:t> </a:t>
            </a:r>
            <a:br>
              <a:rPr lang="ru-RU" sz="1600" dirty="0" smtClean="0">
                <a:solidFill>
                  <a:schemeClr val="tx1"/>
                </a:solidFill>
                <a:latin typeface="+mj-lt"/>
              </a:rPr>
            </a:br>
            <a:r>
              <a:rPr lang="ru-RU" sz="1600" dirty="0" smtClean="0">
                <a:solidFill>
                  <a:schemeClr val="tx1"/>
                </a:solidFill>
                <a:latin typeface="+mj-lt"/>
              </a:rPr>
              <a:t>в 2016 году приняты:</a:t>
            </a:r>
            <a:endParaRPr lang="ru-RU" sz="16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92240202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441174"/>
            <a:ext cx="9069387" cy="685800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dirty="0" smtClean="0"/>
              <a:t>Работа по предотвращению и (или) урегулированию конфликта интересов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8392674"/>
              </p:ext>
            </p:extLst>
          </p:nvPr>
        </p:nvGraphicFramePr>
        <p:xfrm>
          <a:off x="933450" y="2146852"/>
          <a:ext cx="8777080" cy="5009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1241038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441174"/>
            <a:ext cx="9069387" cy="685800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dirty="0" smtClean="0"/>
              <a:t>Работа по предотвращению и (или) урегулированию конфликта интересов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4117303"/>
              </p:ext>
            </p:extLst>
          </p:nvPr>
        </p:nvGraphicFramePr>
        <p:xfrm>
          <a:off x="933450" y="2146852"/>
          <a:ext cx="8777080" cy="5009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237324"/>
              </p:ext>
            </p:extLst>
          </p:nvPr>
        </p:nvGraphicFramePr>
        <p:xfrm>
          <a:off x="4393094" y="2210395"/>
          <a:ext cx="3190463" cy="4428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Acrobat Document" r:id="rId8" imgW="5886197" imgH="8172360" progId="AcroExch.Document.11">
                  <p:embed/>
                </p:oleObj>
              </mc:Choice>
              <mc:Fallback>
                <p:oleObj name="Acrobat Document" r:id="rId8" imgW="5886197" imgH="8172360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393094" y="2210395"/>
                        <a:ext cx="3190463" cy="44286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2123105"/>
              </p:ext>
            </p:extLst>
          </p:nvPr>
        </p:nvGraphicFramePr>
        <p:xfrm>
          <a:off x="7071072" y="3020809"/>
          <a:ext cx="2927693" cy="41104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Acrobat Document" r:id="rId10" imgW="5753021" imgH="8077050" progId="AcroExch.Document.11">
                  <p:embed/>
                </p:oleObj>
              </mc:Choice>
              <mc:Fallback>
                <p:oleObj name="Acrobat Document" r:id="rId10" imgW="5753021" imgH="8077050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071072" y="3020809"/>
                        <a:ext cx="2927693" cy="41104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4340152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461051"/>
            <a:ext cx="9069387" cy="626165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dirty="0"/>
              <a:t>Работа по предотвращению и (или) урегулированию конфликта интересов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6363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ru-RU" sz="1600" dirty="0" smtClean="0">
                <a:latin typeface="+mj-lt"/>
              </a:rPr>
              <a:t>Сведения представляются ежегодно, до 30 сентября.</a:t>
            </a:r>
          </a:p>
          <a:p>
            <a:pPr marL="106363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ru-RU" sz="1600" dirty="0" smtClean="0">
                <a:latin typeface="+mj-lt"/>
              </a:rPr>
              <a:t>Подлежат указанию:</a:t>
            </a:r>
            <a:endParaRPr lang="ru-RU" sz="1600" dirty="0">
              <a:latin typeface="+mj-lt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918387625"/>
              </p:ext>
            </p:extLst>
          </p:nvPr>
        </p:nvGraphicFramePr>
        <p:xfrm>
          <a:off x="4492486" y="2117036"/>
          <a:ext cx="5218044" cy="3717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189980"/>
              </p:ext>
            </p:extLst>
          </p:nvPr>
        </p:nvGraphicFramePr>
        <p:xfrm>
          <a:off x="517227" y="5684315"/>
          <a:ext cx="5515826" cy="137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2792"/>
                <a:gridCol w="1431234"/>
                <a:gridCol w="1321904"/>
                <a:gridCol w="16498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Степень</a:t>
                      </a:r>
                      <a:r>
                        <a:rPr lang="ru-RU" sz="1200" baseline="0" dirty="0" smtClean="0">
                          <a:latin typeface="+mj-lt"/>
                        </a:rPr>
                        <a:t> родства (свойства)</a:t>
                      </a:r>
                      <a:endParaRPr lang="ru-RU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Фамилия,</a:t>
                      </a:r>
                      <a:r>
                        <a:rPr lang="ru-RU" sz="1200" baseline="0" dirty="0" smtClean="0">
                          <a:latin typeface="+mj-lt"/>
                        </a:rPr>
                        <a:t> имя, отчество, дата и место рождения</a:t>
                      </a:r>
                      <a:endParaRPr lang="ru-RU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Место регистрации и фактического проживания</a:t>
                      </a:r>
                      <a:endParaRPr lang="ru-RU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Место работы, занимаемая должность, адрес местонахождения организации</a:t>
                      </a:r>
                      <a:endParaRPr lang="ru-RU" sz="12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0341449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8130" y="884583"/>
            <a:ext cx="7639258" cy="894520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dirty="0" smtClean="0"/>
              <a:t>Уведомления служащих о выполнении </a:t>
            </a:r>
            <a:br>
              <a:rPr lang="ru-RU" dirty="0" smtClean="0"/>
            </a:br>
            <a:r>
              <a:rPr lang="ru-RU" dirty="0" smtClean="0"/>
              <a:t>иной оплачиваемой работы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3937966" cy="464516"/>
          </a:xfrm>
        </p:spPr>
        <p:txBody>
          <a:bodyPr/>
          <a:lstStyle/>
          <a:p>
            <a:pPr algn="ctr"/>
            <a:r>
              <a:rPr lang="ru-RU" dirty="0" smtClean="0">
                <a:latin typeface="+mj-lt"/>
              </a:rPr>
              <a:t>Правовые основания</a:t>
            </a:r>
            <a:endParaRPr lang="ru-RU" dirty="0">
              <a:latin typeface="+mj-lt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3719305" cy="4192517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ru-RU" sz="1600" dirty="0" smtClean="0">
                <a:latin typeface="+mj-lt"/>
              </a:rPr>
              <a:t>Часть 2 статьи 14 Федерального закона от 27.07.2004 № 79-ФЗ «О государственной гражданской службе Российской Федерации»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 smtClean="0">
                <a:latin typeface="+mj-lt"/>
              </a:rPr>
              <a:t>Распоряжение администрации Правительства Кировской области </a:t>
            </a:r>
            <a:br>
              <a:rPr lang="ru-RU" sz="1600" dirty="0" smtClean="0">
                <a:latin typeface="+mj-lt"/>
              </a:rPr>
            </a:br>
            <a:r>
              <a:rPr lang="ru-RU" sz="1600" dirty="0" smtClean="0">
                <a:latin typeface="+mj-lt"/>
              </a:rPr>
              <a:t>от 06.12.2012 № 150 «</a:t>
            </a:r>
            <a:r>
              <a:rPr lang="ru-RU" sz="1600" dirty="0">
                <a:latin typeface="+mj-lt"/>
              </a:rPr>
              <a:t>О Порядке предварительного уведомления </a:t>
            </a:r>
            <a:r>
              <a:rPr lang="ru-RU" sz="1600" dirty="0" smtClean="0">
                <a:latin typeface="+mj-lt"/>
              </a:rPr>
              <a:t>государственными </a:t>
            </a:r>
            <a:r>
              <a:rPr lang="ru-RU" sz="1600" dirty="0">
                <a:latin typeface="+mj-lt"/>
              </a:rPr>
              <a:t>гражданскими служащими </a:t>
            </a:r>
            <a:r>
              <a:rPr lang="ru-RU" sz="1600" dirty="0" smtClean="0">
                <a:latin typeface="+mj-lt"/>
              </a:rPr>
              <a:t>администрации </a:t>
            </a:r>
            <a:r>
              <a:rPr lang="ru-RU" sz="1600" dirty="0">
                <a:latin typeface="+mj-lt"/>
              </a:rPr>
              <a:t>Правительства Кировской области </a:t>
            </a:r>
            <a:r>
              <a:rPr lang="ru-RU" sz="1600" dirty="0" smtClean="0">
                <a:latin typeface="+mj-lt"/>
              </a:rPr>
              <a:t>представителя </a:t>
            </a:r>
            <a:r>
              <a:rPr lang="ru-RU" sz="1600" dirty="0">
                <a:latin typeface="+mj-lt"/>
              </a:rPr>
              <a:t>нанимателя о выполнении иной </a:t>
            </a:r>
            <a:r>
              <a:rPr lang="ru-RU" sz="1600" dirty="0" smtClean="0">
                <a:latin typeface="+mj-lt"/>
              </a:rPr>
              <a:t>оплачиваемой </a:t>
            </a:r>
            <a:r>
              <a:rPr lang="ru-RU" sz="1600" dirty="0">
                <a:latin typeface="+mj-lt"/>
              </a:rPr>
              <a:t>работы, не влекущей за собой </a:t>
            </a:r>
            <a:r>
              <a:rPr lang="ru-RU" sz="1600" dirty="0" smtClean="0">
                <a:latin typeface="+mj-lt"/>
              </a:rPr>
              <a:t>конфликта интересов»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 smtClean="0">
                <a:latin typeface="+mj-lt"/>
              </a:rPr>
              <a:t>Соответствующие правовые акты государственных органов Кировской области</a:t>
            </a:r>
            <a:endParaRPr lang="ru-RU" sz="1600" dirty="0">
              <a:latin typeface="+mj-lt"/>
            </a:endParaRPr>
          </a:p>
          <a:p>
            <a:pPr marL="106363" indent="0">
              <a:buNone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454577"/>
          </a:xfrm>
        </p:spPr>
        <p:txBody>
          <a:bodyPr/>
          <a:lstStyle/>
          <a:p>
            <a:pPr algn="ctr"/>
            <a:r>
              <a:rPr lang="ru-RU" dirty="0" smtClean="0">
                <a:latin typeface="+mj-lt"/>
              </a:rPr>
              <a:t>Статистика</a:t>
            </a:r>
            <a:endParaRPr lang="ru-RU" dirty="0">
              <a:latin typeface="+mj-lt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693937277"/>
              </p:ext>
            </p:extLst>
          </p:nvPr>
        </p:nvGraphicFramePr>
        <p:xfrm>
          <a:off x="4104861" y="2397125"/>
          <a:ext cx="5705061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1356"/>
                <a:gridCol w="1200865"/>
                <a:gridCol w="30928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Отчетный период</a:t>
                      </a:r>
                      <a:endParaRPr lang="ru-RU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Количество поступивших уведомлений</a:t>
                      </a:r>
                      <a:endParaRPr lang="ru-RU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Доля уведомлений, рассмотренных</a:t>
                      </a:r>
                      <a:r>
                        <a:rPr lang="ru-RU" sz="1200" baseline="0" dirty="0" smtClean="0">
                          <a:latin typeface="+mj-lt"/>
                        </a:rPr>
                        <a:t> на заседаниях комиссий по соблюдению требований к служебному поведению и урегулированию конфликта интересов</a:t>
                      </a:r>
                      <a:endParaRPr lang="ru-RU" sz="12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2014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100 %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2015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100 %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2016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100 %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622090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868363" y="1500809"/>
            <a:ext cx="9069387" cy="755373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altLang="ru-RU" dirty="0" smtClean="0"/>
              <a:t>Уведомления служащих о склонении к совершению коррупционных правонарушений</a:t>
            </a:r>
          </a:p>
        </p:txBody>
      </p:sp>
      <p:graphicFrame>
        <p:nvGraphicFramePr>
          <p:cNvPr id="2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1627156"/>
              </p:ext>
            </p:extLst>
          </p:nvPr>
        </p:nvGraphicFramePr>
        <p:xfrm>
          <a:off x="1641061" y="2339975"/>
          <a:ext cx="7422322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490869"/>
            <a:ext cx="9069387" cy="715617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sz="2000" dirty="0" smtClean="0"/>
              <a:t>Привлечение служащих к юридической ответственности за совершение коррупционных правонарушений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4948732"/>
              </p:ext>
            </p:extLst>
          </p:nvPr>
        </p:nvGraphicFramePr>
        <p:xfrm>
          <a:off x="933450" y="2339975"/>
          <a:ext cx="8207375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2692119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643" y="1649896"/>
            <a:ext cx="9063107" cy="345592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b="0" dirty="0">
                <a:solidFill>
                  <a:sysClr val="windowText" lastClr="000000"/>
                </a:solidFill>
              </a:rPr>
              <a:t/>
            </a:r>
            <a:br>
              <a:rPr lang="ru-RU" sz="1800" b="0" dirty="0">
                <a:solidFill>
                  <a:sysClr val="windowText" lastClr="000000"/>
                </a:solidFill>
              </a:rPr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4454178"/>
              </p:ext>
            </p:extLst>
          </p:nvPr>
        </p:nvGraphicFramePr>
        <p:xfrm>
          <a:off x="933450" y="2339975"/>
          <a:ext cx="8207375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868363" y="1490869"/>
            <a:ext cx="9069387" cy="715617"/>
          </a:xfrm>
          <a:prstGeom prst="rect">
            <a:avLst/>
          </a:prstGeom>
          <a:solidFill>
            <a:srgbClr val="CC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Times New Roman" pitchFamily="18" charset="0"/>
              </a:defRPr>
            </a:lvl2pPr>
            <a:lvl3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Times New Roman" pitchFamily="18" charset="0"/>
              </a:defRPr>
            </a:lvl3pPr>
            <a:lvl4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Times New Roman" pitchFamily="18" charset="0"/>
              </a:defRPr>
            </a:lvl4pPr>
            <a:lvl5pPr algn="l" defTabSz="449263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Times New Roman" pitchFamily="18" charset="0"/>
              </a:defRPr>
            </a:lvl5pPr>
            <a:lvl6pPr marL="15367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Times New Roman" pitchFamily="18" charset="0"/>
              </a:defRPr>
            </a:lvl6pPr>
            <a:lvl7pPr marL="19939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Times New Roman" pitchFamily="18" charset="0"/>
              </a:defRPr>
            </a:lvl7pPr>
            <a:lvl8pPr marL="24511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Times New Roman" pitchFamily="18" charset="0"/>
              </a:defRPr>
            </a:lvl8pPr>
            <a:lvl9pPr marL="2908300" indent="-215900" algn="l" defTabSz="449263" rtl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pitchFamily="2" charset="0"/>
              <a:defRPr sz="2400" b="1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ru-RU" sz="2000" kern="0" smtClean="0"/>
              <a:t>Привлечение служащих к юридической ответственности за совершение коррупционных правонарушений</a:t>
            </a:r>
            <a:endParaRPr lang="ru-RU" sz="2000" kern="0" dirty="0"/>
          </a:p>
        </p:txBody>
      </p:sp>
    </p:spTree>
    <p:extLst>
      <p:ext uri="{BB962C8B-B14F-4D97-AF65-F5344CB8AC3E}">
        <p14:creationId xmlns:p14="http://schemas.microsoft.com/office/powerpoint/2010/main" val="3214980562"/>
      </p:ext>
    </p:ext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490871"/>
            <a:ext cx="9069387" cy="785190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dirty="0" smtClean="0"/>
              <a:t>Анализ соблюдения ограничений гражданами при заключении трудового договора после увольнения с гражданской службы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4829023"/>
              </p:ext>
            </p:extLst>
          </p:nvPr>
        </p:nvGraphicFramePr>
        <p:xfrm>
          <a:off x="933448" y="2594113"/>
          <a:ext cx="8765770" cy="4400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1430"/>
                <a:gridCol w="1311965"/>
                <a:gridCol w="1143000"/>
                <a:gridCol w="1509375"/>
              </a:tblGrid>
              <a:tr h="75651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Отчетный период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2014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2015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2016 год</a:t>
                      </a:r>
                      <a:endParaRPr lang="ru-RU" dirty="0"/>
                    </a:p>
                  </a:txBody>
                  <a:tcPr/>
                </a:tc>
              </a:tr>
              <a:tr h="126277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j-lt"/>
                        </a:rPr>
                        <a:t>Количество граждан, направивших обращение о даче</a:t>
                      </a:r>
                      <a:r>
                        <a:rPr lang="ru-RU" sz="1600" baseline="0" dirty="0" smtClean="0">
                          <a:latin typeface="+mj-lt"/>
                        </a:rPr>
                        <a:t> согласия на замещение должности в организации на основании трудового договора (на выполнение в организации работ на условиях гражданско-правового договора)</a:t>
                      </a:r>
                      <a:endParaRPr lang="ru-RU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/>
                </a:tc>
              </a:tr>
              <a:tr h="63322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j-lt"/>
                        </a:rPr>
                        <a:t>Количество проанализированных</a:t>
                      </a:r>
                      <a:r>
                        <a:rPr lang="ru-RU" sz="1600" baseline="0" dirty="0" smtClean="0">
                          <a:latin typeface="+mj-lt"/>
                        </a:rPr>
                        <a:t> обращений</a:t>
                      </a:r>
                      <a:endParaRPr lang="ru-RU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/>
                </a:tc>
              </a:tr>
              <a:tr h="102783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j-lt"/>
                        </a:rPr>
                        <a:t>Количество обращений, рассмотренных на заседаниях</a:t>
                      </a:r>
                      <a:r>
                        <a:rPr lang="ru-RU" sz="1600" baseline="0" dirty="0" smtClean="0">
                          <a:latin typeface="+mj-lt"/>
                        </a:rPr>
                        <a:t> комиссий по соблюдению требований к служебному поведению и урегулированию конфликта интересов</a:t>
                      </a:r>
                      <a:endParaRPr lang="ru-RU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/>
                </a:tc>
              </a:tr>
              <a:tr h="633227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j-lt"/>
                        </a:rPr>
                        <a:t>Дано согласий</a:t>
                      </a:r>
                      <a:endParaRPr lang="ru-RU" sz="16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9254450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252911"/>
              </p:ext>
            </p:extLst>
          </p:nvPr>
        </p:nvGraphicFramePr>
        <p:xfrm>
          <a:off x="1152111" y="2045084"/>
          <a:ext cx="8478907" cy="5278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3802"/>
                <a:gridCol w="1371600"/>
                <a:gridCol w="1125872"/>
                <a:gridCol w="1567633"/>
              </a:tblGrid>
              <a:tr h="68134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Материалы,</a:t>
                      </a:r>
                      <a:r>
                        <a:rPr lang="ru-RU" sz="1200" baseline="0" dirty="0" smtClean="0"/>
                        <a:t> рассмотренные комиссиями </a:t>
                      </a:r>
                      <a:br>
                        <a:rPr lang="ru-RU" sz="1200" baseline="0" dirty="0" smtClean="0"/>
                      </a:br>
                      <a:r>
                        <a:rPr lang="ru-RU" sz="1200" baseline="0" dirty="0" smtClean="0"/>
                        <a:t>в 2016 году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Количество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Выявлено нарушений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Количество служащих, привлеченных к ответственности</a:t>
                      </a:r>
                      <a:endParaRPr lang="ru-RU" sz="1200" dirty="0"/>
                    </a:p>
                  </a:txBody>
                  <a:tcPr/>
                </a:tc>
              </a:tr>
              <a:tr h="39474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Уведомления служащих о</a:t>
                      </a:r>
                      <a:r>
                        <a:rPr lang="ru-RU" sz="1400" baseline="0" dirty="0" smtClean="0"/>
                        <a:t> выполнении </a:t>
                      </a:r>
                      <a:r>
                        <a:rPr lang="ru-RU" sz="1400" dirty="0" smtClean="0"/>
                        <a:t>иной оплачиваемой работы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</a:tr>
              <a:tr h="901801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Обращения граждан о даче согласия на замещение должности в коммерческой или некоммерческой организации либо на выполнение работ на условиях гражданско-правового договора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</a:tr>
              <a:tr h="6062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Материалы о предоставлении служащими недостоверных (неполных) сведений о доходах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</a:t>
                      </a:r>
                      <a:endParaRPr lang="ru-RU" sz="1200" dirty="0"/>
                    </a:p>
                  </a:txBody>
                  <a:tcPr/>
                </a:tc>
              </a:tr>
              <a:tr h="54665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Уведомления служащих о возможном возникновении конфликта интересов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</a:tr>
              <a:tr h="107077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Уведомления служащих о невозможности по объективным причинам представить сведения о доходах, расходах, об имуществе и обязательствах имущественного характера супруга (супруги) и несовершеннолетних детей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</a:tr>
              <a:tr h="68134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Материалов о несоблюдении служащими требований к служебному поведению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540565" y="1083365"/>
            <a:ext cx="8397185" cy="715618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sz="1400" dirty="0" smtClean="0"/>
              <a:t>Обеспечение деятельности комиссий по соблюдению требований к служебному поведению и урегулированию конфликта </a:t>
            </a:r>
            <a:r>
              <a:rPr lang="ru-RU" sz="1400" dirty="0" smtClean="0"/>
              <a:t>интересов/комиссии </a:t>
            </a:r>
            <a:r>
              <a:rPr lang="ru-RU" sz="1400" dirty="0" smtClean="0"/>
              <a:t>по координации работы по противодействию коррупции в Кировской области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255623240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868363" y="1460500"/>
            <a:ext cx="9069387" cy="1123674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altLang="ru-RU" dirty="0" smtClean="0"/>
              <a:t>Основные направления работы в сфере профилактики коррупционных и иных правонарушений на государственной гражданской службе</a:t>
            </a:r>
          </a:p>
        </p:txBody>
      </p:sp>
      <p:grpSp>
        <p:nvGrpSpPr>
          <p:cNvPr id="4099" name="Группа 5"/>
          <p:cNvGrpSpPr>
            <a:grpSpLocks/>
          </p:cNvGrpSpPr>
          <p:nvPr/>
        </p:nvGrpSpPr>
        <p:grpSpPr bwMode="auto">
          <a:xfrm>
            <a:off x="933450" y="2844800"/>
            <a:ext cx="8207375" cy="4216400"/>
            <a:chOff x="933450" y="4337952"/>
            <a:chExt cx="8207374" cy="117612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933450" y="4470797"/>
              <a:ext cx="8207374" cy="226722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Полилиния 7"/>
            <p:cNvSpPr/>
            <p:nvPr/>
          </p:nvSpPr>
          <p:spPr>
            <a:xfrm>
              <a:off x="1324181" y="4337952"/>
              <a:ext cx="7814631" cy="265680"/>
            </a:xfrm>
            <a:custGeom>
              <a:avLst/>
              <a:gdLst>
                <a:gd name="connsiteX0" fmla="*/ 0 w 7814631"/>
                <a:gd name="connsiteY0" fmla="*/ 44281 h 265680"/>
                <a:gd name="connsiteX1" fmla="*/ 44281 w 7814631"/>
                <a:gd name="connsiteY1" fmla="*/ 0 h 265680"/>
                <a:gd name="connsiteX2" fmla="*/ 7770350 w 7814631"/>
                <a:gd name="connsiteY2" fmla="*/ 0 h 265680"/>
                <a:gd name="connsiteX3" fmla="*/ 7814631 w 7814631"/>
                <a:gd name="connsiteY3" fmla="*/ 44281 h 265680"/>
                <a:gd name="connsiteX4" fmla="*/ 7814631 w 7814631"/>
                <a:gd name="connsiteY4" fmla="*/ 221399 h 265680"/>
                <a:gd name="connsiteX5" fmla="*/ 7770350 w 7814631"/>
                <a:gd name="connsiteY5" fmla="*/ 265680 h 265680"/>
                <a:gd name="connsiteX6" fmla="*/ 44281 w 7814631"/>
                <a:gd name="connsiteY6" fmla="*/ 265680 h 265680"/>
                <a:gd name="connsiteX7" fmla="*/ 0 w 7814631"/>
                <a:gd name="connsiteY7" fmla="*/ 221399 h 265680"/>
                <a:gd name="connsiteX8" fmla="*/ 0 w 7814631"/>
                <a:gd name="connsiteY8" fmla="*/ 44281 h 26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814631" h="265680">
                  <a:moveTo>
                    <a:pt x="0" y="44281"/>
                  </a:moveTo>
                  <a:cubicBezTo>
                    <a:pt x="0" y="19825"/>
                    <a:pt x="19825" y="0"/>
                    <a:pt x="44281" y="0"/>
                  </a:cubicBezTo>
                  <a:lnTo>
                    <a:pt x="7770350" y="0"/>
                  </a:lnTo>
                  <a:cubicBezTo>
                    <a:pt x="7794806" y="0"/>
                    <a:pt x="7814631" y="19825"/>
                    <a:pt x="7814631" y="44281"/>
                  </a:cubicBezTo>
                  <a:lnTo>
                    <a:pt x="7814631" y="221399"/>
                  </a:lnTo>
                  <a:cubicBezTo>
                    <a:pt x="7814631" y="245855"/>
                    <a:pt x="7794806" y="265680"/>
                    <a:pt x="7770350" y="265680"/>
                  </a:cubicBezTo>
                  <a:lnTo>
                    <a:pt x="44281" y="265680"/>
                  </a:lnTo>
                  <a:cubicBezTo>
                    <a:pt x="19825" y="265680"/>
                    <a:pt x="0" y="245855"/>
                    <a:pt x="0" y="221399"/>
                  </a:cubicBezTo>
                  <a:lnTo>
                    <a:pt x="0" y="4428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30122" tIns="12969" rIns="230122" bIns="12969" spcCol="1270" anchor="ctr"/>
            <a:lstStyle/>
            <a:p>
              <a:pPr lvl="0" algn="just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800" dirty="0">
                  <a:solidFill>
                    <a:prstClr val="black"/>
                  </a:solidFill>
                  <a:latin typeface="Times New Roman"/>
                </a:rPr>
                <a:t>Представление государственными гражданскими служащими Кировской области сведений о доходах, расходах, об имуществе и обязательствах имущественного характера, проведение анализа и проверки указанных сведений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933450" y="4879073"/>
              <a:ext cx="8207374" cy="226722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Полилиния 9"/>
            <p:cNvSpPr/>
            <p:nvPr/>
          </p:nvSpPr>
          <p:spPr>
            <a:xfrm>
              <a:off x="1343818" y="4746192"/>
              <a:ext cx="7794994" cy="265680"/>
            </a:xfrm>
            <a:custGeom>
              <a:avLst/>
              <a:gdLst>
                <a:gd name="connsiteX0" fmla="*/ 0 w 5745162"/>
                <a:gd name="connsiteY0" fmla="*/ 44281 h 265680"/>
                <a:gd name="connsiteX1" fmla="*/ 44281 w 5745162"/>
                <a:gd name="connsiteY1" fmla="*/ 0 h 265680"/>
                <a:gd name="connsiteX2" fmla="*/ 5700881 w 5745162"/>
                <a:gd name="connsiteY2" fmla="*/ 0 h 265680"/>
                <a:gd name="connsiteX3" fmla="*/ 5745162 w 5745162"/>
                <a:gd name="connsiteY3" fmla="*/ 44281 h 265680"/>
                <a:gd name="connsiteX4" fmla="*/ 5745162 w 5745162"/>
                <a:gd name="connsiteY4" fmla="*/ 221399 h 265680"/>
                <a:gd name="connsiteX5" fmla="*/ 5700881 w 5745162"/>
                <a:gd name="connsiteY5" fmla="*/ 265680 h 265680"/>
                <a:gd name="connsiteX6" fmla="*/ 44281 w 5745162"/>
                <a:gd name="connsiteY6" fmla="*/ 265680 h 265680"/>
                <a:gd name="connsiteX7" fmla="*/ 0 w 5745162"/>
                <a:gd name="connsiteY7" fmla="*/ 221399 h 265680"/>
                <a:gd name="connsiteX8" fmla="*/ 0 w 5745162"/>
                <a:gd name="connsiteY8" fmla="*/ 44281 h 26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45162" h="265680">
                  <a:moveTo>
                    <a:pt x="0" y="44281"/>
                  </a:moveTo>
                  <a:cubicBezTo>
                    <a:pt x="0" y="19825"/>
                    <a:pt x="19825" y="0"/>
                    <a:pt x="44281" y="0"/>
                  </a:cubicBezTo>
                  <a:lnTo>
                    <a:pt x="5700881" y="0"/>
                  </a:lnTo>
                  <a:cubicBezTo>
                    <a:pt x="5725337" y="0"/>
                    <a:pt x="5745162" y="19825"/>
                    <a:pt x="5745162" y="44281"/>
                  </a:cubicBezTo>
                  <a:lnTo>
                    <a:pt x="5745162" y="221399"/>
                  </a:lnTo>
                  <a:cubicBezTo>
                    <a:pt x="5745162" y="245855"/>
                    <a:pt x="5725337" y="265680"/>
                    <a:pt x="5700881" y="265680"/>
                  </a:cubicBezTo>
                  <a:lnTo>
                    <a:pt x="44281" y="265680"/>
                  </a:lnTo>
                  <a:cubicBezTo>
                    <a:pt x="19825" y="265680"/>
                    <a:pt x="0" y="245855"/>
                    <a:pt x="0" y="221399"/>
                  </a:cubicBezTo>
                  <a:lnTo>
                    <a:pt x="0" y="4428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30122" tIns="12969" rIns="230122" bIns="12969" spcCol="1270" anchor="ctr"/>
            <a:lstStyle/>
            <a:p>
              <a:pPr algn="just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800" dirty="0" smtClean="0">
                  <a:latin typeface="+mj-lt"/>
                </a:rPr>
                <a:t>Обеспечение соблюдения служащими ограничений, запретов и требований, установленных в целях противодействия коррупции</a:t>
              </a:r>
              <a:endParaRPr lang="ru-RU" sz="1800" dirty="0">
                <a:latin typeface="+mj-lt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933450" y="5287350"/>
              <a:ext cx="8207374" cy="226722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1343818" y="5164982"/>
              <a:ext cx="7797006" cy="265680"/>
            </a:xfrm>
            <a:custGeom>
              <a:avLst/>
              <a:gdLst>
                <a:gd name="connsiteX0" fmla="*/ 0 w 5745162"/>
                <a:gd name="connsiteY0" fmla="*/ 44281 h 265680"/>
                <a:gd name="connsiteX1" fmla="*/ 44281 w 5745162"/>
                <a:gd name="connsiteY1" fmla="*/ 0 h 265680"/>
                <a:gd name="connsiteX2" fmla="*/ 5700881 w 5745162"/>
                <a:gd name="connsiteY2" fmla="*/ 0 h 265680"/>
                <a:gd name="connsiteX3" fmla="*/ 5745162 w 5745162"/>
                <a:gd name="connsiteY3" fmla="*/ 44281 h 265680"/>
                <a:gd name="connsiteX4" fmla="*/ 5745162 w 5745162"/>
                <a:gd name="connsiteY4" fmla="*/ 221399 h 265680"/>
                <a:gd name="connsiteX5" fmla="*/ 5700881 w 5745162"/>
                <a:gd name="connsiteY5" fmla="*/ 265680 h 265680"/>
                <a:gd name="connsiteX6" fmla="*/ 44281 w 5745162"/>
                <a:gd name="connsiteY6" fmla="*/ 265680 h 265680"/>
                <a:gd name="connsiteX7" fmla="*/ 0 w 5745162"/>
                <a:gd name="connsiteY7" fmla="*/ 221399 h 265680"/>
                <a:gd name="connsiteX8" fmla="*/ 0 w 5745162"/>
                <a:gd name="connsiteY8" fmla="*/ 44281 h 26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45162" h="265680">
                  <a:moveTo>
                    <a:pt x="0" y="44281"/>
                  </a:moveTo>
                  <a:cubicBezTo>
                    <a:pt x="0" y="19825"/>
                    <a:pt x="19825" y="0"/>
                    <a:pt x="44281" y="0"/>
                  </a:cubicBezTo>
                  <a:lnTo>
                    <a:pt x="5700881" y="0"/>
                  </a:lnTo>
                  <a:cubicBezTo>
                    <a:pt x="5725337" y="0"/>
                    <a:pt x="5745162" y="19825"/>
                    <a:pt x="5745162" y="44281"/>
                  </a:cubicBezTo>
                  <a:lnTo>
                    <a:pt x="5745162" y="221399"/>
                  </a:lnTo>
                  <a:cubicBezTo>
                    <a:pt x="5745162" y="245855"/>
                    <a:pt x="5725337" y="265680"/>
                    <a:pt x="5700881" y="265680"/>
                  </a:cubicBezTo>
                  <a:lnTo>
                    <a:pt x="44281" y="265680"/>
                  </a:lnTo>
                  <a:cubicBezTo>
                    <a:pt x="19825" y="265680"/>
                    <a:pt x="0" y="245855"/>
                    <a:pt x="0" y="221399"/>
                  </a:cubicBezTo>
                  <a:lnTo>
                    <a:pt x="0" y="4428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30122" tIns="12969" rIns="230122" bIns="12969" spcCol="1270" anchor="ctr"/>
            <a:lstStyle/>
            <a:p>
              <a:pPr algn="just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800" dirty="0" smtClean="0">
                  <a:latin typeface="+mj-lt"/>
                </a:rPr>
                <a:t>Обеспечение деятельности комиссий по соблюдению требований к служебному поведению государственных гражданских служащих и урегулированию конфликта интересов</a:t>
              </a:r>
              <a:endParaRPr lang="ru-RU" sz="1800" dirty="0">
                <a:latin typeface="+mj-lt"/>
              </a:endParaRPr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431235"/>
            <a:ext cx="9069387" cy="745435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sz="1800" dirty="0" smtClean="0"/>
              <a:t>Обеспечение деятельности комиссии по координации работы по противодействию коррупции в Кировской области</a:t>
            </a: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7071978"/>
              </p:ext>
            </p:extLst>
          </p:nvPr>
        </p:nvGraphicFramePr>
        <p:xfrm>
          <a:off x="933450" y="2339975"/>
          <a:ext cx="8787020" cy="5005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7562403"/>
      </p:ext>
    </p:extLst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431235"/>
            <a:ext cx="9069387" cy="564253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sz="2000" dirty="0" smtClean="0"/>
              <a:t>Реализация поручений, содержащихся в Национальном плане противодействия коррупции на 2016 – 2017 годы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1165056"/>
              </p:ext>
            </p:extLst>
          </p:nvPr>
        </p:nvGraphicFramePr>
        <p:xfrm>
          <a:off x="933450" y="2339975"/>
          <a:ext cx="8207375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5946458"/>
      </p:ext>
    </p:extLst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451114"/>
            <a:ext cx="9069387" cy="506896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sz="1800" dirty="0" smtClean="0"/>
              <a:t>Организация правового и антикоррупционного просвещения служащих, </a:t>
            </a:r>
            <a:br>
              <a:rPr lang="ru-RU" sz="1800" dirty="0" smtClean="0"/>
            </a:br>
            <a:r>
              <a:rPr lang="ru-RU" sz="1800" dirty="0" smtClean="0"/>
              <a:t>оказание консультативной помощи</a:t>
            </a:r>
            <a:endParaRPr lang="ru-RU" sz="18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3796488"/>
              </p:ext>
            </p:extLst>
          </p:nvPr>
        </p:nvGraphicFramePr>
        <p:xfrm>
          <a:off x="933450" y="2339975"/>
          <a:ext cx="8207376" cy="399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9663"/>
                <a:gridCol w="311771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Отчетный период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2016 год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+mj-lt"/>
                        </a:rPr>
                        <a:t>Обучено по антикоррупционной тематике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54 служащих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+mj-lt"/>
                        </a:rPr>
                        <a:t>В том числе служащих, в функциональные</a:t>
                      </a:r>
                      <a:r>
                        <a:rPr lang="ru-RU" sz="2000" baseline="0" dirty="0" smtClean="0">
                          <a:latin typeface="+mj-lt"/>
                        </a:rPr>
                        <a:t> обязанности которых входит участие в противодействии коррупции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 служащих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+mj-lt"/>
                        </a:rPr>
                        <a:t>Проведено мероприятий правовой и антикоррупционной направленности (направление разъяснительных писем, проведение семинаров-совещаний,</a:t>
                      </a:r>
                      <a:r>
                        <a:rPr lang="ru-RU" sz="2000" baseline="0" dirty="0" smtClean="0">
                          <a:latin typeface="+mj-lt"/>
                        </a:rPr>
                        <a:t> в том числе с участием представителей прокуратуры Кировской области, индивидуальные консультации)</a:t>
                      </a:r>
                      <a:endParaRPr lang="ru-RU" sz="20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502 мероприятия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938051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868363" y="1480930"/>
            <a:ext cx="9069387" cy="1083366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altLang="ru-RU" dirty="0" smtClean="0"/>
              <a:t>Основные направления работы в сфере профилактики коррупционных и иных правонарушений на государственной гражданской службе</a:t>
            </a:r>
          </a:p>
        </p:txBody>
      </p:sp>
      <p:grpSp>
        <p:nvGrpSpPr>
          <p:cNvPr id="5123" name="Группа 5"/>
          <p:cNvGrpSpPr>
            <a:grpSpLocks/>
          </p:cNvGrpSpPr>
          <p:nvPr/>
        </p:nvGrpSpPr>
        <p:grpSpPr bwMode="auto">
          <a:xfrm>
            <a:off x="931438" y="2844800"/>
            <a:ext cx="8207375" cy="4216400"/>
            <a:chOff x="933450" y="4337952"/>
            <a:chExt cx="8207374" cy="117612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933450" y="4470797"/>
              <a:ext cx="8207374" cy="226722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Полилиния 7"/>
            <p:cNvSpPr/>
            <p:nvPr/>
          </p:nvSpPr>
          <p:spPr>
            <a:xfrm>
              <a:off x="1324181" y="4337952"/>
              <a:ext cx="7814631" cy="265680"/>
            </a:xfrm>
            <a:custGeom>
              <a:avLst/>
              <a:gdLst>
                <a:gd name="connsiteX0" fmla="*/ 0 w 7814631"/>
                <a:gd name="connsiteY0" fmla="*/ 44281 h 265680"/>
                <a:gd name="connsiteX1" fmla="*/ 44281 w 7814631"/>
                <a:gd name="connsiteY1" fmla="*/ 0 h 265680"/>
                <a:gd name="connsiteX2" fmla="*/ 7770350 w 7814631"/>
                <a:gd name="connsiteY2" fmla="*/ 0 h 265680"/>
                <a:gd name="connsiteX3" fmla="*/ 7814631 w 7814631"/>
                <a:gd name="connsiteY3" fmla="*/ 44281 h 265680"/>
                <a:gd name="connsiteX4" fmla="*/ 7814631 w 7814631"/>
                <a:gd name="connsiteY4" fmla="*/ 221399 h 265680"/>
                <a:gd name="connsiteX5" fmla="*/ 7770350 w 7814631"/>
                <a:gd name="connsiteY5" fmla="*/ 265680 h 265680"/>
                <a:gd name="connsiteX6" fmla="*/ 44281 w 7814631"/>
                <a:gd name="connsiteY6" fmla="*/ 265680 h 265680"/>
                <a:gd name="connsiteX7" fmla="*/ 0 w 7814631"/>
                <a:gd name="connsiteY7" fmla="*/ 221399 h 265680"/>
                <a:gd name="connsiteX8" fmla="*/ 0 w 7814631"/>
                <a:gd name="connsiteY8" fmla="*/ 44281 h 26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814631" h="265680">
                  <a:moveTo>
                    <a:pt x="0" y="44281"/>
                  </a:moveTo>
                  <a:cubicBezTo>
                    <a:pt x="0" y="19825"/>
                    <a:pt x="19825" y="0"/>
                    <a:pt x="44281" y="0"/>
                  </a:cubicBezTo>
                  <a:lnTo>
                    <a:pt x="7770350" y="0"/>
                  </a:lnTo>
                  <a:cubicBezTo>
                    <a:pt x="7794806" y="0"/>
                    <a:pt x="7814631" y="19825"/>
                    <a:pt x="7814631" y="44281"/>
                  </a:cubicBezTo>
                  <a:lnTo>
                    <a:pt x="7814631" y="221399"/>
                  </a:lnTo>
                  <a:cubicBezTo>
                    <a:pt x="7814631" y="245855"/>
                    <a:pt x="7794806" y="265680"/>
                    <a:pt x="7770350" y="265680"/>
                  </a:cubicBezTo>
                  <a:lnTo>
                    <a:pt x="44281" y="265680"/>
                  </a:lnTo>
                  <a:cubicBezTo>
                    <a:pt x="19825" y="265680"/>
                    <a:pt x="0" y="245855"/>
                    <a:pt x="0" y="221399"/>
                  </a:cubicBezTo>
                  <a:lnTo>
                    <a:pt x="0" y="4428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30122" tIns="12969" rIns="230122" bIns="12969" spcCol="1270" anchor="ctr"/>
            <a:lstStyle/>
            <a:p>
              <a:pPr algn="just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800" dirty="0" smtClean="0">
                  <a:latin typeface="+mj-lt"/>
                </a:rPr>
                <a:t>Обеспечение деятельности комиссии по координации работы по противодействию коррупции в Кировской области</a:t>
              </a:r>
              <a:endParaRPr lang="ru-RU" sz="1800" dirty="0">
                <a:latin typeface="+mj-lt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933450" y="4879073"/>
              <a:ext cx="8207374" cy="226722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Полилиния 9"/>
            <p:cNvSpPr/>
            <p:nvPr/>
          </p:nvSpPr>
          <p:spPr>
            <a:xfrm>
              <a:off x="1343818" y="4746192"/>
              <a:ext cx="7794994" cy="265680"/>
            </a:xfrm>
            <a:custGeom>
              <a:avLst/>
              <a:gdLst>
                <a:gd name="connsiteX0" fmla="*/ 0 w 5745162"/>
                <a:gd name="connsiteY0" fmla="*/ 44281 h 265680"/>
                <a:gd name="connsiteX1" fmla="*/ 44281 w 5745162"/>
                <a:gd name="connsiteY1" fmla="*/ 0 h 265680"/>
                <a:gd name="connsiteX2" fmla="*/ 5700881 w 5745162"/>
                <a:gd name="connsiteY2" fmla="*/ 0 h 265680"/>
                <a:gd name="connsiteX3" fmla="*/ 5745162 w 5745162"/>
                <a:gd name="connsiteY3" fmla="*/ 44281 h 265680"/>
                <a:gd name="connsiteX4" fmla="*/ 5745162 w 5745162"/>
                <a:gd name="connsiteY4" fmla="*/ 221399 h 265680"/>
                <a:gd name="connsiteX5" fmla="*/ 5700881 w 5745162"/>
                <a:gd name="connsiteY5" fmla="*/ 265680 h 265680"/>
                <a:gd name="connsiteX6" fmla="*/ 44281 w 5745162"/>
                <a:gd name="connsiteY6" fmla="*/ 265680 h 265680"/>
                <a:gd name="connsiteX7" fmla="*/ 0 w 5745162"/>
                <a:gd name="connsiteY7" fmla="*/ 221399 h 265680"/>
                <a:gd name="connsiteX8" fmla="*/ 0 w 5745162"/>
                <a:gd name="connsiteY8" fmla="*/ 44281 h 26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45162" h="265680">
                  <a:moveTo>
                    <a:pt x="0" y="44281"/>
                  </a:moveTo>
                  <a:cubicBezTo>
                    <a:pt x="0" y="19825"/>
                    <a:pt x="19825" y="0"/>
                    <a:pt x="44281" y="0"/>
                  </a:cubicBezTo>
                  <a:lnTo>
                    <a:pt x="5700881" y="0"/>
                  </a:lnTo>
                  <a:cubicBezTo>
                    <a:pt x="5725337" y="0"/>
                    <a:pt x="5745162" y="19825"/>
                    <a:pt x="5745162" y="44281"/>
                  </a:cubicBezTo>
                  <a:lnTo>
                    <a:pt x="5745162" y="221399"/>
                  </a:lnTo>
                  <a:cubicBezTo>
                    <a:pt x="5745162" y="245855"/>
                    <a:pt x="5725337" y="265680"/>
                    <a:pt x="5700881" y="265680"/>
                  </a:cubicBezTo>
                  <a:lnTo>
                    <a:pt x="44281" y="265680"/>
                  </a:lnTo>
                  <a:cubicBezTo>
                    <a:pt x="19825" y="265680"/>
                    <a:pt x="0" y="245855"/>
                    <a:pt x="0" y="221399"/>
                  </a:cubicBezTo>
                  <a:lnTo>
                    <a:pt x="0" y="4428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30122" tIns="12969" rIns="230122" bIns="12969" spcCol="1270" anchor="ctr"/>
            <a:lstStyle/>
            <a:p>
              <a:pPr algn="just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800" dirty="0" smtClean="0">
                  <a:latin typeface="+mj-lt"/>
                </a:rPr>
                <a:t>Реализация поручений, содержащихся в Национальном плане противодействия коррупции на соответствующий период</a:t>
              </a:r>
              <a:endParaRPr lang="ru-RU" sz="1800" dirty="0">
                <a:latin typeface="+mj-lt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933450" y="5287350"/>
              <a:ext cx="8207374" cy="226722"/>
            </a:xfrm>
            <a:prstGeom prst="rect">
              <a:avLst/>
            </a:prstGeom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1343818" y="5164982"/>
              <a:ext cx="7797006" cy="265680"/>
            </a:xfrm>
            <a:custGeom>
              <a:avLst/>
              <a:gdLst>
                <a:gd name="connsiteX0" fmla="*/ 0 w 5745162"/>
                <a:gd name="connsiteY0" fmla="*/ 44281 h 265680"/>
                <a:gd name="connsiteX1" fmla="*/ 44281 w 5745162"/>
                <a:gd name="connsiteY1" fmla="*/ 0 h 265680"/>
                <a:gd name="connsiteX2" fmla="*/ 5700881 w 5745162"/>
                <a:gd name="connsiteY2" fmla="*/ 0 h 265680"/>
                <a:gd name="connsiteX3" fmla="*/ 5745162 w 5745162"/>
                <a:gd name="connsiteY3" fmla="*/ 44281 h 265680"/>
                <a:gd name="connsiteX4" fmla="*/ 5745162 w 5745162"/>
                <a:gd name="connsiteY4" fmla="*/ 221399 h 265680"/>
                <a:gd name="connsiteX5" fmla="*/ 5700881 w 5745162"/>
                <a:gd name="connsiteY5" fmla="*/ 265680 h 265680"/>
                <a:gd name="connsiteX6" fmla="*/ 44281 w 5745162"/>
                <a:gd name="connsiteY6" fmla="*/ 265680 h 265680"/>
                <a:gd name="connsiteX7" fmla="*/ 0 w 5745162"/>
                <a:gd name="connsiteY7" fmla="*/ 221399 h 265680"/>
                <a:gd name="connsiteX8" fmla="*/ 0 w 5745162"/>
                <a:gd name="connsiteY8" fmla="*/ 44281 h 26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45162" h="265680">
                  <a:moveTo>
                    <a:pt x="0" y="44281"/>
                  </a:moveTo>
                  <a:cubicBezTo>
                    <a:pt x="0" y="19825"/>
                    <a:pt x="19825" y="0"/>
                    <a:pt x="44281" y="0"/>
                  </a:cubicBezTo>
                  <a:lnTo>
                    <a:pt x="5700881" y="0"/>
                  </a:lnTo>
                  <a:cubicBezTo>
                    <a:pt x="5725337" y="0"/>
                    <a:pt x="5745162" y="19825"/>
                    <a:pt x="5745162" y="44281"/>
                  </a:cubicBezTo>
                  <a:lnTo>
                    <a:pt x="5745162" y="221399"/>
                  </a:lnTo>
                  <a:cubicBezTo>
                    <a:pt x="5745162" y="245855"/>
                    <a:pt x="5725337" y="265680"/>
                    <a:pt x="5700881" y="265680"/>
                  </a:cubicBezTo>
                  <a:lnTo>
                    <a:pt x="44281" y="265680"/>
                  </a:lnTo>
                  <a:cubicBezTo>
                    <a:pt x="19825" y="265680"/>
                    <a:pt x="0" y="245855"/>
                    <a:pt x="0" y="221399"/>
                  </a:cubicBezTo>
                  <a:lnTo>
                    <a:pt x="0" y="4428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lIns="230122" tIns="12969" rIns="230122" bIns="12969" spcCol="1270" anchor="ctr"/>
            <a:lstStyle/>
            <a:p>
              <a:pPr algn="just" defTabSz="4000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800" dirty="0" smtClean="0">
                  <a:latin typeface="+mj-lt"/>
                </a:rPr>
                <a:t>Организация правового и антикоррупционного просвещения служащих, оказание консультативной помощи</a:t>
              </a:r>
              <a:endParaRPr lang="ru-RU" sz="1800" dirty="0">
                <a:latin typeface="+mj-lt"/>
              </a:endParaRPr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868363" y="1490871"/>
            <a:ext cx="9069387" cy="695738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altLang="ru-RU" dirty="0" smtClean="0"/>
              <a:t>Представление сведений о доходах, расходах, об имуществе и обязательствах имущественного характера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1"/>
          </p:nvPr>
        </p:nvSpPr>
        <p:spPr>
          <a:xfrm>
            <a:off x="5307497" y="3041375"/>
            <a:ext cx="4462668" cy="3240155"/>
          </a:xfrm>
        </p:spPr>
        <p:txBody>
          <a:bodyPr/>
          <a:lstStyle/>
          <a:p>
            <a:pPr marL="106363" indent="0">
              <a:buNone/>
            </a:pPr>
            <a:r>
              <a:rPr lang="ru-RU" sz="1800" dirty="0" smtClean="0">
                <a:latin typeface="+mj-lt"/>
              </a:rPr>
              <a:t>Увеличение количества служащих, представляющих сведения о доходах, связано с проведением ежегодной оценки коррупционных рисков и внесением изменений в перечни должностей государственной гражданской службы Кировской области, осуществление полномочий по которым влечет за собой обязанность представлять сведения о доходах, расходах, об имуществе и обязательствах имущественного характера, утвержденные во всех органах государственной власти Кировской области</a:t>
            </a:r>
            <a:endParaRPr lang="ru-RU" sz="1800" dirty="0">
              <a:latin typeface="+mj-lt"/>
            </a:endParaRPr>
          </a:p>
        </p:txBody>
      </p:sp>
      <p:graphicFrame>
        <p:nvGraphicFramePr>
          <p:cNvPr id="2" name="Объект 4"/>
          <p:cNvGraphicFramePr>
            <a:graphicFrameLocks noGrp="1"/>
          </p:cNvGraphicFramePr>
          <p:nvPr>
            <p:ph type="chart" sz="half" idx="2"/>
            <p:extLst>
              <p:ext uri="{D42A27DB-BD31-4B8C-83A1-F6EECF244321}">
                <p14:modId xmlns:p14="http://schemas.microsoft.com/office/powerpoint/2010/main" val="3368860709"/>
              </p:ext>
            </p:extLst>
          </p:nvPr>
        </p:nvGraphicFramePr>
        <p:xfrm>
          <a:off x="278296" y="2320098"/>
          <a:ext cx="4608581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441174"/>
            <a:ext cx="9069387" cy="636104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altLang="ru-RU" dirty="0"/>
              <a:t>Представление сведений о доходах, расходах, об имуществе и обязательствах имущественного характера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6363" indent="0" algn="ctr">
              <a:buNone/>
            </a:pPr>
            <a:r>
              <a:rPr lang="ru-RU" dirty="0" smtClean="0"/>
              <a:t>Сведения о расходах представили:</a:t>
            </a:r>
          </a:p>
          <a:p>
            <a:pPr marL="106363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209633"/>
              </p:ext>
            </p:extLst>
          </p:nvPr>
        </p:nvGraphicFramePr>
        <p:xfrm>
          <a:off x="1808921" y="3065226"/>
          <a:ext cx="6591600" cy="1307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7200"/>
                <a:gridCol w="2197200"/>
                <a:gridCol w="2197200"/>
              </a:tblGrid>
              <a:tr h="65399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2014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2015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2016 год</a:t>
                      </a:r>
                      <a:endParaRPr lang="ru-RU" dirty="0"/>
                    </a:p>
                  </a:txBody>
                  <a:tcPr/>
                </a:tc>
              </a:tr>
              <a:tr h="65399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 служащих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33 служащих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21 служащий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401554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857250" y="803275"/>
            <a:ext cx="8904288" cy="6127750"/>
          </a:xfrm>
        </p:spPr>
        <p:txBody>
          <a:bodyPr/>
          <a:lstStyle/>
          <a:p>
            <a:pPr marL="88900" indent="25400" algn="ctr">
              <a:buFont typeface="StarSymbol" pitchFamily="2" charset="0"/>
              <a:buNone/>
            </a:pPr>
            <a:endParaRPr lang="ru-RU" altLang="ru-RU" sz="2000" i="1" dirty="0" smtClean="0"/>
          </a:p>
          <a:p>
            <a:pPr marL="88900" indent="25400" algn="ctr">
              <a:buFont typeface="StarSymbol" pitchFamily="2" charset="0"/>
              <a:buNone/>
            </a:pPr>
            <a:endParaRPr lang="ru-RU" altLang="ru-RU" sz="2000" i="1" dirty="0" smtClean="0"/>
          </a:p>
          <a:p>
            <a:pPr marL="88900" indent="25400" algn="just">
              <a:buNone/>
            </a:pPr>
            <a:r>
              <a:rPr lang="ru-RU" altLang="ru-RU" sz="2000" b="1" dirty="0" smtClean="0">
                <a:latin typeface="Times New Roman" pitchFamily="18" charset="0"/>
              </a:rPr>
              <a:t>Все</a:t>
            </a:r>
            <a:r>
              <a:rPr lang="ru-RU" altLang="ru-RU" sz="2000" dirty="0" smtClean="0">
                <a:latin typeface="Times New Roman" pitchFamily="18" charset="0"/>
              </a:rPr>
              <a:t> сведения о доходах, расходах, об имуществе и обязательствах имущественного характера подлежат анализу и </a:t>
            </a:r>
            <a:r>
              <a:rPr lang="ru-RU" altLang="ru-RU" sz="2000" dirty="0">
                <a:latin typeface="Times New Roman" pitchFamily="18" charset="0"/>
              </a:rPr>
              <a:t>(при наличии оснований) </a:t>
            </a:r>
            <a:r>
              <a:rPr lang="ru-RU" altLang="ru-RU" sz="2000" dirty="0" smtClean="0">
                <a:latin typeface="Times New Roman" pitchFamily="18" charset="0"/>
              </a:rPr>
              <a:t>проверке в установленном законом порядке. На основании проведенных проверок выдаются предостережения о недопустимости действий, создающих условия для нарушения действующего законодательства, либо виновное лицо привлекается к дисциплинарной ответственности:</a:t>
            </a:r>
          </a:p>
          <a:p>
            <a:pPr marL="88900" indent="25400">
              <a:buFont typeface="StarSymbol" pitchFamily="2" charset="0"/>
              <a:buNone/>
            </a:pPr>
            <a:endParaRPr lang="ru-RU" altLang="ru-RU" sz="2000" dirty="0" smtClean="0">
              <a:latin typeface="Times New Roman" pitchFamily="18" charset="0"/>
            </a:endParaRPr>
          </a:p>
          <a:p>
            <a:pPr marL="88900" indent="25400">
              <a:buFont typeface="StarSymbol" pitchFamily="2" charset="0"/>
              <a:buNone/>
            </a:pPr>
            <a:endParaRPr lang="ru-RU" altLang="ru-RU" sz="2000" dirty="0" smtClean="0">
              <a:latin typeface="Times New Roman" pitchFamily="18" charset="0"/>
            </a:endParaRPr>
          </a:p>
          <a:p>
            <a:pPr marL="88900" indent="25400">
              <a:buFont typeface="StarSymbol" pitchFamily="2" charset="0"/>
              <a:buNone/>
            </a:pPr>
            <a:endParaRPr lang="ru-RU" altLang="ru-RU" sz="2000" dirty="0" smtClean="0">
              <a:latin typeface="Times New Roman" pitchFamily="18" charset="0"/>
            </a:endParaRPr>
          </a:p>
        </p:txBody>
      </p:sp>
      <p:graphicFrame>
        <p:nvGraphicFramePr>
          <p:cNvPr id="2" name="Object 7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94393244"/>
              </p:ext>
            </p:extLst>
          </p:nvPr>
        </p:nvGraphicFramePr>
        <p:xfrm>
          <a:off x="1082675" y="3570356"/>
          <a:ext cx="8005763" cy="356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388" name="Rectangle 78"/>
          <p:cNvSpPr>
            <a:spLocks noGrp="1" noChangeArrowheads="1"/>
          </p:cNvSpPr>
          <p:nvPr>
            <p:ph type="title"/>
          </p:nvPr>
        </p:nvSpPr>
        <p:spPr>
          <a:xfrm>
            <a:off x="4741863" y="884582"/>
            <a:ext cx="5183187" cy="425105"/>
          </a:xfrm>
          <a:noFill/>
        </p:spPr>
        <p:txBody>
          <a:bodyPr/>
          <a:lstStyle/>
          <a:p>
            <a:pPr algn="ctr"/>
            <a:endParaRPr lang="ru-RU" altLang="ru-RU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9932008"/>
              </p:ext>
            </p:extLst>
          </p:nvPr>
        </p:nvGraphicFramePr>
        <p:xfrm>
          <a:off x="1111250" y="1041400"/>
          <a:ext cx="866775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8363" y="1612900"/>
            <a:ext cx="8782533" cy="382588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sz="1800" dirty="0" smtClean="0"/>
              <a:t>Контроль соблюдения служащими установленного порядка получения подарка</a:t>
            </a:r>
            <a:endParaRPr lang="ru-RU" sz="18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3835867"/>
              </p:ext>
            </p:extLst>
          </p:nvPr>
        </p:nvGraphicFramePr>
        <p:xfrm>
          <a:off x="933450" y="2683565"/>
          <a:ext cx="8207375" cy="43334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62469" y="2039423"/>
            <a:ext cx="4253947" cy="413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+mj-lt"/>
              </a:rPr>
              <a:t>В 2016 году</a:t>
            </a:r>
            <a:endParaRPr lang="ru-RU" sz="24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76206724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9713" y="1053548"/>
            <a:ext cx="8258037" cy="496956"/>
          </a:xfrm>
          <a:solidFill>
            <a:srgbClr val="CCFFCC"/>
          </a:solidFill>
        </p:spPr>
        <p:txBody>
          <a:bodyPr/>
          <a:lstStyle/>
          <a:p>
            <a:pPr algn="ctr"/>
            <a:r>
              <a:rPr lang="ru-RU" sz="1800" dirty="0"/>
              <a:t>Контроль соблюдения служащими установленного порядка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получения </a:t>
            </a:r>
            <a:r>
              <a:rPr lang="ru-RU" sz="1800" dirty="0"/>
              <a:t>подарка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73182463"/>
              </p:ext>
            </p:extLst>
          </p:nvPr>
        </p:nvGraphicFramePr>
        <p:xfrm>
          <a:off x="675863" y="2107094"/>
          <a:ext cx="9173816" cy="4658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181951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Оформление по умолчанию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StarSymbol" pitchFamily="2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1750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StarSymbol" pitchFamily="2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23660</TotalTime>
  <Words>1505</Words>
  <Application>Microsoft Office PowerPoint</Application>
  <PresentationFormat>Произвольный</PresentationFormat>
  <Paragraphs>201</Paragraphs>
  <Slides>22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Оформление по умолчанию</vt:lpstr>
      <vt:lpstr>Acrobat Document</vt:lpstr>
      <vt:lpstr>      </vt:lpstr>
      <vt:lpstr>Основные направления работы в сфере профилактики коррупционных и иных правонарушений на государственной гражданской службе</vt:lpstr>
      <vt:lpstr>Основные направления работы в сфере профилактики коррупционных и иных правонарушений на государственной гражданской службе</vt:lpstr>
      <vt:lpstr>Представление сведений о доходах, расходах, об имуществе и обязательствах имущественного характера</vt:lpstr>
      <vt:lpstr>Представление сведений о доходах, расходах, об имуществе и обязательствах имущественного характера</vt:lpstr>
      <vt:lpstr>Презентация PowerPoint</vt:lpstr>
      <vt:lpstr>Презентация PowerPoint</vt:lpstr>
      <vt:lpstr>Контроль соблюдения служащими установленного порядка получения подарка</vt:lpstr>
      <vt:lpstr>Контроль соблюдения служащими установленного порядка  получения подарка</vt:lpstr>
      <vt:lpstr>Работа по предотвращению и (или) урегулирование конфликта интересов</vt:lpstr>
      <vt:lpstr>Работа по предотвращению и (или) урегулированию конфликта интересов</vt:lpstr>
      <vt:lpstr>Работа по предотвращению и (или) урегулированию конфликта интересов</vt:lpstr>
      <vt:lpstr>Работа по предотвращению и (или) урегулированию конфликта интересов</vt:lpstr>
      <vt:lpstr>Уведомления служащих о выполнении  иной оплачиваемой работы</vt:lpstr>
      <vt:lpstr>Уведомления служащих о склонении к совершению коррупционных правонарушений</vt:lpstr>
      <vt:lpstr>Привлечение служащих к юридической ответственности за совершение коррупционных правонарушений</vt:lpstr>
      <vt:lpstr> </vt:lpstr>
      <vt:lpstr>Анализ соблюдения ограничений гражданами при заключении трудового договора после увольнения с гражданской службы</vt:lpstr>
      <vt:lpstr>Обеспечение деятельности комиссий по соблюдению требований к служебному поведению и урегулированию конфликта интересов/комиссии по координации работы по противодействию коррупции в Кировской области</vt:lpstr>
      <vt:lpstr>Обеспечение деятельности комиссии по координации работы по противодействию коррупции в Кировской области</vt:lpstr>
      <vt:lpstr>Реализация поручений, содержащихся в Национальном плане противодействия коррупции на 2016 – 2017 годы</vt:lpstr>
      <vt:lpstr>Организация правового и антикоррупционного просвещения служащих,  оказание консультативной помощи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Малый бизнес  Кировской области: приглашение к сотрудничеству  Шаров Сергей Иванович  начальник управления  развития народных промыслов и ремесел  23 марта 2006 г. г. Киров</dc:title>
  <dc:creator>Евгения Э. Пшеничникова</dc:creator>
  <cp:lastModifiedBy>Елена Н. Хоробрых</cp:lastModifiedBy>
  <cp:revision>969</cp:revision>
  <cp:lastPrinted>2017-02-15T12:24:31Z</cp:lastPrinted>
  <dcterms:modified xsi:type="dcterms:W3CDTF">2017-02-15T12:28:04Z</dcterms:modified>
</cp:coreProperties>
</file>