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sldIdLst>
    <p:sldId id="256" r:id="rId2"/>
    <p:sldId id="257" r:id="rId3"/>
    <p:sldId id="269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747" autoAdjust="0"/>
  </p:normalViewPr>
  <p:slideViewPr>
    <p:cSldViewPr>
      <p:cViewPr varScale="1">
        <p:scale>
          <a:sx n="52" d="100"/>
          <a:sy n="52" d="100"/>
        </p:scale>
        <p:origin x="-121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836712"/>
            <a:ext cx="7844408" cy="259228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«Честь имею»</a:t>
            </a:r>
            <a:endParaRPr lang="ru-RU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07895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916832"/>
            <a:ext cx="6264696" cy="4320480"/>
          </a:xfrm>
        </p:spPr>
      </p:pic>
    </p:spTree>
    <p:extLst>
      <p:ext uri="{BB962C8B-B14F-4D97-AF65-F5344CB8AC3E}">
        <p14:creationId xmlns:p14="http://schemas.microsoft.com/office/powerpoint/2010/main" val="25945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060848"/>
            <a:ext cx="5924476" cy="4464496"/>
          </a:xfrm>
        </p:spPr>
      </p:pic>
    </p:spTree>
    <p:extLst>
      <p:ext uri="{BB962C8B-B14F-4D97-AF65-F5344CB8AC3E}">
        <p14:creationId xmlns:p14="http://schemas.microsoft.com/office/powerpoint/2010/main" val="2418025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123" y="1916832"/>
            <a:ext cx="6012698" cy="4209331"/>
          </a:xfrm>
        </p:spPr>
      </p:pic>
    </p:spTree>
    <p:extLst>
      <p:ext uri="{BB962C8B-B14F-4D97-AF65-F5344CB8AC3E}">
        <p14:creationId xmlns:p14="http://schemas.microsoft.com/office/powerpoint/2010/main" val="2847890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366" y="2060848"/>
            <a:ext cx="5851938" cy="4065315"/>
          </a:xfrm>
        </p:spPr>
      </p:pic>
    </p:spTree>
    <p:extLst>
      <p:ext uri="{BB962C8B-B14F-4D97-AF65-F5344CB8AC3E}">
        <p14:creationId xmlns:p14="http://schemas.microsoft.com/office/powerpoint/2010/main" val="412126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08" y="2348879"/>
            <a:ext cx="7541800" cy="3925917"/>
          </a:xfrm>
        </p:spPr>
      </p:pic>
    </p:spTree>
    <p:extLst>
      <p:ext uri="{BB962C8B-B14F-4D97-AF65-F5344CB8AC3E}">
        <p14:creationId xmlns:p14="http://schemas.microsoft.com/office/powerpoint/2010/main" val="195125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b="1" dirty="0" smtClean="0"/>
              <a:t>Межрегиональный фестиваль – конкурс патриотической </a:t>
            </a:r>
            <a:r>
              <a:rPr lang="ru-RU" sz="4400" b="1" dirty="0"/>
              <a:t>песни </a:t>
            </a:r>
            <a:r>
              <a:rPr lang="ru-RU" sz="4400" b="1" dirty="0" smtClean="0"/>
              <a:t>«</a:t>
            </a:r>
            <a:r>
              <a:rPr lang="ru-RU" sz="4400" b="1" dirty="0"/>
              <a:t>Честь имею», им. </a:t>
            </a:r>
            <a:r>
              <a:rPr lang="ru-RU" sz="4400" b="1" dirty="0" err="1"/>
              <a:t>Г.С.Шпагина</a:t>
            </a:r>
            <a:endParaRPr lang="ru-RU" sz="4400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332656"/>
            <a:ext cx="8784976" cy="2376264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Ежегодно в городе Вятские Поляны </a:t>
            </a:r>
            <a:r>
              <a:rPr lang="ru-RU" dirty="0" smtClean="0"/>
              <a:t>в ЦНК «ЭтноМир»</a:t>
            </a:r>
            <a:br>
              <a:rPr lang="ru-RU" dirty="0" smtClean="0"/>
            </a:br>
            <a:r>
              <a:rPr lang="ru-RU" dirty="0" smtClean="0"/>
              <a:t>проходит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3358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sz="3200" dirty="0" err="1"/>
              <a:t>Гражданско</a:t>
            </a:r>
            <a:r>
              <a:rPr lang="ru-RU" sz="3200" dirty="0"/>
              <a:t> </a:t>
            </a:r>
            <a:r>
              <a:rPr lang="ru-RU" sz="3200" dirty="0" smtClean="0"/>
              <a:t>– патриотического  </a:t>
            </a:r>
            <a:r>
              <a:rPr lang="ru-RU" sz="3200" dirty="0" err="1" smtClean="0"/>
              <a:t>воспитаниея</a:t>
            </a:r>
            <a:r>
              <a:rPr lang="ru-RU" sz="3200" dirty="0" smtClean="0"/>
              <a:t> детей</a:t>
            </a:r>
            <a:r>
              <a:rPr lang="ru-RU" sz="3200" dirty="0"/>
              <a:t>, подростков и молодежи.</a:t>
            </a:r>
          </a:p>
          <a:p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Фестиваль проводится в целях: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8981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700808"/>
            <a:ext cx="6264696" cy="4698522"/>
          </a:xfrm>
        </p:spPr>
      </p:pic>
    </p:spTree>
    <p:extLst>
      <p:ext uri="{BB962C8B-B14F-4D97-AF65-F5344CB8AC3E}">
        <p14:creationId xmlns:p14="http://schemas.microsoft.com/office/powerpoint/2010/main" val="26521567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к\Pictures\19.04.2014 Честь имею\DSCN04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44824"/>
            <a:ext cx="6531950" cy="464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99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376" y="1844824"/>
            <a:ext cx="6476008" cy="4536504"/>
          </a:xfrm>
        </p:spPr>
      </p:pic>
    </p:spTree>
    <p:extLst>
      <p:ext uri="{BB962C8B-B14F-4D97-AF65-F5344CB8AC3E}">
        <p14:creationId xmlns:p14="http://schemas.microsoft.com/office/powerpoint/2010/main" val="12564045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700808"/>
            <a:ext cx="6187976" cy="4640982"/>
          </a:xfrm>
        </p:spPr>
      </p:pic>
    </p:spTree>
    <p:extLst>
      <p:ext uri="{BB962C8B-B14F-4D97-AF65-F5344CB8AC3E}">
        <p14:creationId xmlns:p14="http://schemas.microsoft.com/office/powerpoint/2010/main" val="571680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Перед фестивалем возложение цветов к обелиску.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388" y="1827220"/>
            <a:ext cx="5731924" cy="4298944"/>
          </a:xfrm>
        </p:spPr>
      </p:pic>
    </p:spTree>
    <p:extLst>
      <p:ext uri="{BB962C8B-B14F-4D97-AF65-F5344CB8AC3E}">
        <p14:creationId xmlns:p14="http://schemas.microsoft.com/office/powerpoint/2010/main" val="3794649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060848"/>
            <a:ext cx="5833177" cy="437488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11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Другая 1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DBE78B"/>
      </a:accent2>
      <a:accent3>
        <a:srgbClr val="9BAC23"/>
      </a:accent3>
      <a:accent4>
        <a:srgbClr val="BF7C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128</TotalTime>
  <Words>40</Words>
  <Application>Microsoft Office PowerPoint</Application>
  <PresentationFormat>Экран (4:3)</PresentationFormat>
  <Paragraphs>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Волна</vt:lpstr>
      <vt:lpstr>«Честь имею»</vt:lpstr>
      <vt:lpstr> Ежегодно в городе Вятские Поляны в ЦНК «ЭтноМир» проходит </vt:lpstr>
      <vt:lpstr>Фестиваль проводится в целях:</vt:lpstr>
      <vt:lpstr>Презентация PowerPoint</vt:lpstr>
      <vt:lpstr>Презентация PowerPoint</vt:lpstr>
      <vt:lpstr>Презентация PowerPoint</vt:lpstr>
      <vt:lpstr>Презентация PowerPoint</vt:lpstr>
      <vt:lpstr>Перед фестивалем возложение цветов к обелиску.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Дни Удмуртской культуры в ЦНК «ЭтноМир»</dc:title>
  <dc:creator>11111111111111111111</dc:creator>
  <cp:lastModifiedBy>SergeyLS</cp:lastModifiedBy>
  <cp:revision>7</cp:revision>
  <dcterms:created xsi:type="dcterms:W3CDTF">2015-02-24T07:44:36Z</dcterms:created>
  <dcterms:modified xsi:type="dcterms:W3CDTF">2015-02-24T11:18:10Z</dcterms:modified>
</cp:coreProperties>
</file>